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9" r:id="rId3"/>
    <p:sldId id="268" r:id="rId4"/>
    <p:sldId id="258" r:id="rId5"/>
    <p:sldId id="260" r:id="rId6"/>
    <p:sldId id="257" r:id="rId7"/>
    <p:sldId id="261" r:id="rId8"/>
    <p:sldId id="262" r:id="rId9"/>
    <p:sldId id="264" r:id="rId10"/>
    <p:sldId id="263" r:id="rId11"/>
    <p:sldId id="266" r:id="rId12"/>
    <p:sldId id="267"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5F5D"/>
    <a:srgbClr val="B7CAE6"/>
    <a:srgbClr val="03263A"/>
    <a:srgbClr val="40AA9A"/>
    <a:srgbClr val="0FB3E3"/>
    <a:srgbClr val="93545F"/>
    <a:srgbClr val="3870F8"/>
    <a:srgbClr val="A6AFAC"/>
    <a:srgbClr val="562127"/>
    <a:srgbClr val="F6B5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0F766F-1A70-4E8A-91B4-21F6CD43632F}" v="116" dt="2023-01-17T09:51:55.38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008" autoAdjust="0"/>
    <p:restoredTop sz="94660"/>
  </p:normalViewPr>
  <p:slideViewPr>
    <p:cSldViewPr snapToGrid="0">
      <p:cViewPr varScale="1">
        <p:scale>
          <a:sx n="110" d="100"/>
          <a:sy n="110" d="100"/>
        </p:scale>
        <p:origin x="1645" y="3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CFF12A-026C-4AA8-8CEF-66A068BE3AC7}" type="datetimeFigureOut">
              <a:rPr kumimoji="1" lang="ja-JP" altLang="en-US" smtClean="0"/>
              <a:t>2023/3/11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A9916-F438-4380-9F81-177CFC66FC12}" type="slidenum">
              <a:rPr kumimoji="1" lang="ja-JP" altLang="en-US" smtClean="0"/>
              <a:t>‹#›</a:t>
            </a:fld>
            <a:endParaRPr kumimoji="1" lang="ja-JP" altLang="en-US"/>
          </a:p>
        </p:txBody>
      </p:sp>
    </p:spTree>
    <p:extLst>
      <p:ext uri="{BB962C8B-B14F-4D97-AF65-F5344CB8AC3E}">
        <p14:creationId xmlns:p14="http://schemas.microsoft.com/office/powerpoint/2010/main" val="36324388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話しをしていくなかで「わからない」と感じた場合すらも正解なのです。</a:t>
            </a:r>
            <a:endParaRPr kumimoji="1" lang="en-US" altLang="ja-JP" dirty="0"/>
          </a:p>
          <a:p>
            <a:pPr>
              <a:lnSpc>
                <a:spcPct val="15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質問されて感じること、</a:t>
            </a: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話しを聞いて感じたこと、</a:t>
            </a: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カードを見て感じたことなどすべてです。</a:t>
            </a:r>
            <a:br>
              <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rPr>
            </a:b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些細なことでも構わないので</a:t>
            </a: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自分が感じたは口にだしたり書き留めたりしてみよう。</a:t>
            </a:r>
            <a:endParaRPr kumimoji="1" lang="ja-JP" altLang="en-US" dirty="0"/>
          </a:p>
        </p:txBody>
      </p:sp>
      <p:sp>
        <p:nvSpPr>
          <p:cNvPr id="4" name="スライド番号プレースホルダー 3"/>
          <p:cNvSpPr>
            <a:spLocks noGrp="1"/>
          </p:cNvSpPr>
          <p:nvPr>
            <p:ph type="sldNum" sz="quarter" idx="5"/>
          </p:nvPr>
        </p:nvSpPr>
        <p:spPr/>
        <p:txBody>
          <a:bodyPr/>
          <a:lstStyle/>
          <a:p>
            <a:fld id="{E9BA9916-F438-4380-9F81-177CFC66FC12}" type="slidenum">
              <a:rPr kumimoji="1" lang="ja-JP" altLang="en-US" smtClean="0"/>
              <a:t>7</a:t>
            </a:fld>
            <a:endParaRPr kumimoji="1" lang="ja-JP" altLang="en-US"/>
          </a:p>
        </p:txBody>
      </p:sp>
    </p:spTree>
    <p:extLst>
      <p:ext uri="{BB962C8B-B14F-4D97-AF65-F5344CB8AC3E}">
        <p14:creationId xmlns:p14="http://schemas.microsoft.com/office/powerpoint/2010/main" val="1892954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593E37-8C33-0F5E-1D6F-8F730A22F4AC}"/>
              </a:ext>
            </a:extLst>
          </p:cNvPr>
          <p:cNvSpPr>
            <a:spLocks noGrp="1"/>
          </p:cNvSpPr>
          <p:nvPr>
            <p:ph type="ctrTitle"/>
          </p:nvPr>
        </p:nvSpPr>
        <p:spPr>
          <a:xfrm>
            <a:off x="1143000" y="1122363"/>
            <a:ext cx="6858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A04B62F-A18E-323F-C7A3-DDBB42413EA5}"/>
              </a:ext>
            </a:extLst>
          </p:cNvPr>
          <p:cNvSpPr>
            <a:spLocks noGrp="1"/>
          </p:cNvSpPr>
          <p:nvPr>
            <p:ph type="subTitle" idx="1"/>
          </p:nvPr>
        </p:nvSpPr>
        <p:spPr>
          <a:xfrm>
            <a:off x="1143000" y="3602038"/>
            <a:ext cx="6858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3364964-89AC-51C2-EBC2-BF3425416880}"/>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5" name="フッター プレースホルダー 4">
            <a:extLst>
              <a:ext uri="{FF2B5EF4-FFF2-40B4-BE49-F238E27FC236}">
                <a16:creationId xmlns:a16="http://schemas.microsoft.com/office/drawing/2014/main" id="{32DC999F-18D9-0FBA-A5AC-A609F8BF009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8665FBE-8A62-3FBF-62C3-B1B1C55E74FB}"/>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298504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56E3FD-6C37-9AEB-665F-D0E90F6096D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51F8909-D0B5-A011-E1EA-9D5E0192EC6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2E20DAF-290E-C7C9-1E78-DAE535DCEB36}"/>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5" name="フッター プレースホルダー 4">
            <a:extLst>
              <a:ext uri="{FF2B5EF4-FFF2-40B4-BE49-F238E27FC236}">
                <a16:creationId xmlns:a16="http://schemas.microsoft.com/office/drawing/2014/main" id="{C737F1FF-88AC-278B-AFE4-4EFA710D5DF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99C9F6F-A106-C400-4023-4BF474B3FF66}"/>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177249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1D8BED-F245-FBFC-9ED5-CDABDD540F7D}"/>
              </a:ext>
            </a:extLst>
          </p:cNvPr>
          <p:cNvSpPr>
            <a:spLocks noGrp="1"/>
          </p:cNvSpPr>
          <p:nvPr>
            <p:ph type="title"/>
          </p:nvPr>
        </p:nvSpPr>
        <p:spPr>
          <a:xfrm>
            <a:off x="623888" y="1709741"/>
            <a:ext cx="78867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D696919-38FF-685C-54B1-695A85B5DD7D}"/>
              </a:ext>
            </a:extLst>
          </p:cNvPr>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F8CE461-5274-ADDF-64F5-D0C068937B64}"/>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5" name="フッター プレースホルダー 4">
            <a:extLst>
              <a:ext uri="{FF2B5EF4-FFF2-40B4-BE49-F238E27FC236}">
                <a16:creationId xmlns:a16="http://schemas.microsoft.com/office/drawing/2014/main" id="{3B0B6A4D-384D-4282-B55F-C328E39AFEA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5E3D4F3-8974-D5FC-B8E4-F7E9D1F416B2}"/>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3574230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21595F-78E8-F727-8466-495CFDB0B17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ED04DA7-8053-A549-420C-DE52CF299A98}"/>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CDC5E-2446-1C4E-2A01-8A2D6E223265}"/>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7725377-C195-7125-6233-33D6B8562957}"/>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6" name="フッター プレースホルダー 5">
            <a:extLst>
              <a:ext uri="{FF2B5EF4-FFF2-40B4-BE49-F238E27FC236}">
                <a16:creationId xmlns:a16="http://schemas.microsoft.com/office/drawing/2014/main" id="{F0871B3B-46CA-6E12-EA6E-2CD820C4E81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DAB1F0C-1D9D-72F5-2CB2-0C51CF4333D1}"/>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231172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7E9999-8FBE-3C1F-64CD-AFDA4313D38A}"/>
              </a:ext>
            </a:extLst>
          </p:cNvPr>
          <p:cNvSpPr>
            <a:spLocks noGrp="1"/>
          </p:cNvSpPr>
          <p:nvPr>
            <p:ph type="title"/>
          </p:nvPr>
        </p:nvSpPr>
        <p:spPr>
          <a:xfrm>
            <a:off x="629841" y="365128"/>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2C190DA-4B36-9FC5-4907-02FBCB2D4CE8}"/>
              </a:ext>
            </a:extLst>
          </p:cNvPr>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43129FB-2546-47BF-80E2-DA775620E4DD}"/>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8C6C66B-A6FD-F621-AA36-0AFF028BD49D}"/>
              </a:ext>
            </a:extLst>
          </p:cNvPr>
          <p:cNvSpPr>
            <a:spLocks noGrp="1"/>
          </p:cNvSpPr>
          <p:nvPr>
            <p:ph type="body" sz="quarter" idx="3"/>
          </p:nvPr>
        </p:nvSpPr>
        <p:spPr>
          <a:xfrm>
            <a:off x="4629151"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8E6765C-06CD-0131-3B4C-D023FA937A3A}"/>
              </a:ext>
            </a:extLst>
          </p:cNvPr>
          <p:cNvSpPr>
            <a:spLocks noGrp="1"/>
          </p:cNvSpPr>
          <p:nvPr>
            <p:ph sz="quarter" idx="4"/>
          </p:nvPr>
        </p:nvSpPr>
        <p:spPr>
          <a:xfrm>
            <a:off x="4629151"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BE83F4B-0B36-420D-AE89-0CC9A813DB32}"/>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8" name="フッター プレースホルダー 7">
            <a:extLst>
              <a:ext uri="{FF2B5EF4-FFF2-40B4-BE49-F238E27FC236}">
                <a16:creationId xmlns:a16="http://schemas.microsoft.com/office/drawing/2014/main" id="{3A82CE00-9A15-D1F6-F44C-36A9BB9C211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EDFBCC2-2264-5EB4-9349-DBE76893A1D0}"/>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2019624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7FED156-5647-356F-A516-648ADB869DE6}"/>
              </a:ext>
            </a:extLst>
          </p:cNvPr>
          <p:cNvSpPr/>
          <p:nvPr userDrawn="1"/>
        </p:nvSpPr>
        <p:spPr>
          <a:xfrm>
            <a:off x="133990" y="191415"/>
            <a:ext cx="8876024" cy="64751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タイトル 6">
            <a:extLst>
              <a:ext uri="{FF2B5EF4-FFF2-40B4-BE49-F238E27FC236}">
                <a16:creationId xmlns:a16="http://schemas.microsoft.com/office/drawing/2014/main" id="{3C3D42F5-C9B7-1C9B-65AA-89EA8D987B6E}"/>
              </a:ext>
            </a:extLst>
          </p:cNvPr>
          <p:cNvSpPr>
            <a:spLocks noGrp="1"/>
          </p:cNvSpPr>
          <p:nvPr>
            <p:ph type="title"/>
          </p:nvPr>
        </p:nvSpPr>
        <p:spPr>
          <a:xfrm>
            <a:off x="277547" y="568745"/>
            <a:ext cx="3768345" cy="457397"/>
          </a:xfrm>
        </p:spPr>
        <p:txBody>
          <a:bodyPr>
            <a:noAutofit/>
          </a:bodyPr>
          <a:lstStyle>
            <a:lvl1pPr>
              <a:defRPr sz="2800"/>
            </a:lvl1pPr>
          </a:lstStyle>
          <a:p>
            <a:r>
              <a:rPr kumimoji="1" lang="ja-JP" altLang="en-US" dirty="0"/>
              <a:t>マスター タイトルの書式設定</a:t>
            </a:r>
          </a:p>
        </p:txBody>
      </p:sp>
      <p:sp>
        <p:nvSpPr>
          <p:cNvPr id="17" name="四角形: 角を丸くする 16">
            <a:extLst>
              <a:ext uri="{FF2B5EF4-FFF2-40B4-BE49-F238E27FC236}">
                <a16:creationId xmlns:a16="http://schemas.microsoft.com/office/drawing/2014/main" id="{D4405869-B4D3-D714-0A79-A27394B11243}"/>
              </a:ext>
            </a:extLst>
          </p:cNvPr>
          <p:cNvSpPr/>
          <p:nvPr userDrawn="1"/>
        </p:nvSpPr>
        <p:spPr>
          <a:xfrm>
            <a:off x="329061" y="972126"/>
            <a:ext cx="3665316" cy="54016"/>
          </a:xfrm>
          <a:prstGeom prst="roundRect">
            <a:avLst/>
          </a:prstGeom>
          <a:solidFill>
            <a:srgbClr val="E89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9" name="テキスト ボックス 18">
            <a:extLst>
              <a:ext uri="{FF2B5EF4-FFF2-40B4-BE49-F238E27FC236}">
                <a16:creationId xmlns:a16="http://schemas.microsoft.com/office/drawing/2014/main" id="{5A6AB3B9-B21B-7E3E-724F-82C1422D29C3}"/>
              </a:ext>
            </a:extLst>
          </p:cNvPr>
          <p:cNvSpPr txBox="1"/>
          <p:nvPr userDrawn="1"/>
        </p:nvSpPr>
        <p:spPr>
          <a:xfrm>
            <a:off x="6684788" y="6152970"/>
            <a:ext cx="2885955" cy="646331"/>
          </a:xfrm>
          <a:prstGeom prst="rect">
            <a:avLst/>
          </a:prstGeom>
          <a:noFill/>
        </p:spPr>
        <p:txBody>
          <a:bodyPr wrap="square" rtlCol="0">
            <a:spAutoFit/>
          </a:bodyPr>
          <a:lstStyle/>
          <a:p>
            <a:pPr algn="ctr"/>
            <a:r>
              <a:rPr lang="en-US" altLang="ja-JP" sz="3600" b="0" i="0" dirty="0">
                <a:solidFill>
                  <a:srgbClr val="D8E5DC"/>
                </a:solidFill>
                <a:effectLst/>
                <a:latin typeface="Palace Script MT" panose="030303020206070C0B05" pitchFamily="66" charset="0"/>
              </a:rPr>
              <a:t>reading</a:t>
            </a:r>
            <a:r>
              <a:rPr lang="ja-JP" altLang="en-US" sz="3600" dirty="0">
                <a:solidFill>
                  <a:srgbClr val="D8E5DC"/>
                </a:solidFill>
                <a:latin typeface="Palace Script MT" panose="030303020206070C0B05" pitchFamily="66" charset="0"/>
              </a:rPr>
              <a:t> </a:t>
            </a:r>
            <a:r>
              <a:rPr lang="en-US" altLang="ja-JP" sz="3600" b="0" i="0" dirty="0">
                <a:solidFill>
                  <a:srgbClr val="D8E5DC"/>
                </a:solidFill>
                <a:effectLst/>
                <a:latin typeface="Palace Script MT" panose="030303020206070C0B05" pitchFamily="66" charset="0"/>
              </a:rPr>
              <a:t>session</a:t>
            </a:r>
            <a:endParaRPr kumimoji="1" lang="ja-JP" altLang="en-US" sz="3600" dirty="0">
              <a:solidFill>
                <a:srgbClr val="D8E5DC"/>
              </a:solidFill>
              <a:latin typeface="Palace Script MT" panose="030303020206070C0B05" pitchFamily="66" charset="0"/>
            </a:endParaRPr>
          </a:p>
        </p:txBody>
      </p:sp>
    </p:spTree>
    <p:extLst>
      <p:ext uri="{BB962C8B-B14F-4D97-AF65-F5344CB8AC3E}">
        <p14:creationId xmlns:p14="http://schemas.microsoft.com/office/powerpoint/2010/main" val="187081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タイトルのみ">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7FED156-5647-356F-A516-648ADB869DE6}"/>
              </a:ext>
            </a:extLst>
          </p:cNvPr>
          <p:cNvSpPr/>
          <p:nvPr userDrawn="1"/>
        </p:nvSpPr>
        <p:spPr>
          <a:xfrm>
            <a:off x="133988" y="191411"/>
            <a:ext cx="8876024" cy="64751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タイトル 6">
            <a:extLst>
              <a:ext uri="{FF2B5EF4-FFF2-40B4-BE49-F238E27FC236}">
                <a16:creationId xmlns:a16="http://schemas.microsoft.com/office/drawing/2014/main" id="{3C3D42F5-C9B7-1C9B-65AA-89EA8D987B6E}"/>
              </a:ext>
            </a:extLst>
          </p:cNvPr>
          <p:cNvSpPr>
            <a:spLocks noGrp="1"/>
          </p:cNvSpPr>
          <p:nvPr>
            <p:ph type="title"/>
          </p:nvPr>
        </p:nvSpPr>
        <p:spPr>
          <a:xfrm>
            <a:off x="277547" y="568745"/>
            <a:ext cx="3768345" cy="457397"/>
          </a:xfrm>
        </p:spPr>
        <p:txBody>
          <a:bodyPr>
            <a:noAutofit/>
          </a:bodyPr>
          <a:lstStyle>
            <a:lvl1pPr>
              <a:defRPr sz="2000"/>
            </a:lvl1pPr>
          </a:lstStyle>
          <a:p>
            <a:r>
              <a:rPr kumimoji="1" lang="ja-JP" altLang="en-US" dirty="0"/>
              <a:t>マスター タイトルの書式設定</a:t>
            </a:r>
          </a:p>
        </p:txBody>
      </p:sp>
      <p:sp>
        <p:nvSpPr>
          <p:cNvPr id="4" name="テキスト ボックス 3">
            <a:extLst>
              <a:ext uri="{FF2B5EF4-FFF2-40B4-BE49-F238E27FC236}">
                <a16:creationId xmlns:a16="http://schemas.microsoft.com/office/drawing/2014/main" id="{DC7B42CB-29C7-4BA4-5F1B-622E9BF9FEE5}"/>
              </a:ext>
            </a:extLst>
          </p:cNvPr>
          <p:cNvSpPr txBox="1"/>
          <p:nvPr userDrawn="1"/>
        </p:nvSpPr>
        <p:spPr>
          <a:xfrm>
            <a:off x="6684788" y="6152970"/>
            <a:ext cx="2885955" cy="646331"/>
          </a:xfrm>
          <a:prstGeom prst="rect">
            <a:avLst/>
          </a:prstGeom>
          <a:noFill/>
        </p:spPr>
        <p:txBody>
          <a:bodyPr wrap="square" rtlCol="0">
            <a:spAutoFit/>
          </a:bodyPr>
          <a:lstStyle/>
          <a:p>
            <a:pPr algn="ctr"/>
            <a:r>
              <a:rPr lang="en-US" altLang="ja-JP" sz="3600" b="0" i="0" dirty="0">
                <a:solidFill>
                  <a:srgbClr val="D8E5DC"/>
                </a:solidFill>
                <a:effectLst/>
                <a:latin typeface="Palace Script MT" panose="030303020206070C0B05" pitchFamily="66" charset="0"/>
              </a:rPr>
              <a:t>reading</a:t>
            </a:r>
            <a:r>
              <a:rPr lang="ja-JP" altLang="en-US" sz="3600" dirty="0">
                <a:solidFill>
                  <a:srgbClr val="D8E5DC"/>
                </a:solidFill>
                <a:latin typeface="Palace Script MT" panose="030303020206070C0B05" pitchFamily="66" charset="0"/>
              </a:rPr>
              <a:t> </a:t>
            </a:r>
            <a:r>
              <a:rPr lang="en-US" altLang="ja-JP" sz="3600" b="0" i="0" dirty="0">
                <a:solidFill>
                  <a:srgbClr val="D8E5DC"/>
                </a:solidFill>
                <a:effectLst/>
                <a:latin typeface="Palace Script MT" panose="030303020206070C0B05" pitchFamily="66" charset="0"/>
              </a:rPr>
              <a:t>session</a:t>
            </a:r>
            <a:endParaRPr kumimoji="1" lang="ja-JP" altLang="en-US" sz="3600" dirty="0">
              <a:solidFill>
                <a:srgbClr val="D8E5DC"/>
              </a:solidFill>
              <a:latin typeface="Palace Script MT" panose="030303020206070C0B05" pitchFamily="66" charset="0"/>
            </a:endParaRPr>
          </a:p>
        </p:txBody>
      </p:sp>
    </p:spTree>
    <p:extLst>
      <p:ext uri="{BB962C8B-B14F-4D97-AF65-F5344CB8AC3E}">
        <p14:creationId xmlns:p14="http://schemas.microsoft.com/office/powerpoint/2010/main" val="2623538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2F590FA-2B16-9215-DE62-8F746F2354EE}"/>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3" name="フッター プレースホルダー 2">
            <a:extLst>
              <a:ext uri="{FF2B5EF4-FFF2-40B4-BE49-F238E27FC236}">
                <a16:creationId xmlns:a16="http://schemas.microsoft.com/office/drawing/2014/main" id="{F3D9DEE3-924E-4019-16F8-908FE8DBF8A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02EA1A4-CC4C-F337-841E-A2165F334D8C}"/>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273232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8EEF23-302F-4D7B-96C2-DC8CE5B49AB0}"/>
              </a:ext>
            </a:extLst>
          </p:cNvPr>
          <p:cNvSpPr>
            <a:spLocks noGrp="1"/>
          </p:cNvSpPr>
          <p:nvPr>
            <p:ph type="title"/>
          </p:nvPr>
        </p:nvSpPr>
        <p:spPr>
          <a:xfrm>
            <a:off x="629841" y="457200"/>
            <a:ext cx="294917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5F03409-9BED-8925-89DF-0639DC7E6BB8}"/>
              </a:ext>
            </a:extLst>
          </p:cNvPr>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9FAD96A-557C-3258-170D-6918E921133E}"/>
              </a:ext>
            </a:extLst>
          </p:cNvPr>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0E297EF-7C43-0101-2D51-3F000257B11E}"/>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6" name="フッター プレースホルダー 5">
            <a:extLst>
              <a:ext uri="{FF2B5EF4-FFF2-40B4-BE49-F238E27FC236}">
                <a16:creationId xmlns:a16="http://schemas.microsoft.com/office/drawing/2014/main" id="{62374E76-DAD7-7CFB-AFCA-E7536429D15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71387E6-72D0-3BB1-D82A-CAA80DFF7CD2}"/>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493831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601417-1814-0E79-32A0-1307BE89BF8C}"/>
              </a:ext>
            </a:extLst>
          </p:cNvPr>
          <p:cNvSpPr>
            <a:spLocks noGrp="1"/>
          </p:cNvSpPr>
          <p:nvPr>
            <p:ph type="title"/>
          </p:nvPr>
        </p:nvSpPr>
        <p:spPr>
          <a:xfrm>
            <a:off x="629841" y="457200"/>
            <a:ext cx="294917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F68D283-0D94-0590-E767-BE6C8528426E}"/>
              </a:ext>
            </a:extLst>
          </p:cNvPr>
          <p:cNvSpPr>
            <a:spLocks noGrp="1"/>
          </p:cNvSpPr>
          <p:nvPr>
            <p:ph type="pic" idx="1"/>
          </p:nvPr>
        </p:nvSpPr>
        <p:spPr>
          <a:xfrm>
            <a:off x="3887391" y="987428"/>
            <a:ext cx="462915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4BAFD545-310F-CCFE-DC80-C7974864E1B4}"/>
              </a:ext>
            </a:extLst>
          </p:cNvPr>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8FD3B9F-4C2F-A64D-F857-632AE6D6B07D}"/>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6" name="フッター プレースホルダー 5">
            <a:extLst>
              <a:ext uri="{FF2B5EF4-FFF2-40B4-BE49-F238E27FC236}">
                <a16:creationId xmlns:a16="http://schemas.microsoft.com/office/drawing/2014/main" id="{59B6BEDD-9485-105E-A829-F777C39F160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96DB3C4-1DF6-9C83-0E6E-050A9CFA8BB0}"/>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320170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C4276C-2C29-A578-F885-77BE110973E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0ACDE52-85B7-0F10-01EE-298836167C9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FF6F900-59A5-4D29-849E-1BEC2581EC29}"/>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5" name="フッター プレースホルダー 4">
            <a:extLst>
              <a:ext uri="{FF2B5EF4-FFF2-40B4-BE49-F238E27FC236}">
                <a16:creationId xmlns:a16="http://schemas.microsoft.com/office/drawing/2014/main" id="{EDFA4195-024C-4E89-99F6-0BD92D5D851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22A8452-674B-B19C-7C3C-3A3EA35D47E1}"/>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1744403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D0BC143-5760-94CE-7E2F-C2B89651ACDF}"/>
              </a:ext>
            </a:extLst>
          </p:cNvPr>
          <p:cNvSpPr>
            <a:spLocks noGrp="1"/>
          </p:cNvSpPr>
          <p:nvPr>
            <p:ph type="title" orient="vert"/>
          </p:nvPr>
        </p:nvSpPr>
        <p:spPr>
          <a:xfrm>
            <a:off x="6543676"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6E7B74C-D728-1B8C-ACE2-C5D828750FC3}"/>
              </a:ext>
            </a:extLst>
          </p:cNvPr>
          <p:cNvSpPr>
            <a:spLocks noGrp="1"/>
          </p:cNvSpPr>
          <p:nvPr>
            <p:ph type="body" orient="vert" idx="1"/>
          </p:nvPr>
        </p:nvSpPr>
        <p:spPr>
          <a:xfrm>
            <a:off x="628651"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7DDEF56-E881-1927-0727-F7D07A965C67}"/>
              </a:ext>
            </a:extLst>
          </p:cNvPr>
          <p:cNvSpPr>
            <a:spLocks noGrp="1"/>
          </p:cNvSpPr>
          <p:nvPr>
            <p:ph type="dt" sz="half" idx="10"/>
          </p:nvPr>
        </p:nvSpPr>
        <p:spPr/>
        <p:txBody>
          <a:bodyPr/>
          <a:lstStyle/>
          <a:p>
            <a:fld id="{CB29A7D3-BB20-4E98-9FF5-DDE8CC10A479}" type="datetimeFigureOut">
              <a:rPr kumimoji="1" lang="ja-JP" altLang="en-US" smtClean="0"/>
              <a:t>2023/3/11</a:t>
            </a:fld>
            <a:endParaRPr kumimoji="1" lang="ja-JP" altLang="en-US"/>
          </a:p>
        </p:txBody>
      </p:sp>
      <p:sp>
        <p:nvSpPr>
          <p:cNvPr id="5" name="フッター プレースホルダー 4">
            <a:extLst>
              <a:ext uri="{FF2B5EF4-FFF2-40B4-BE49-F238E27FC236}">
                <a16:creationId xmlns:a16="http://schemas.microsoft.com/office/drawing/2014/main" id="{9FCB7BC4-B2E0-DD13-97F9-195E1276BF3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0F4E55C-9364-243C-7589-261FE1763956}"/>
              </a:ext>
            </a:extLst>
          </p:cNvPr>
          <p:cNvSpPr>
            <a:spLocks noGrp="1"/>
          </p:cNvSpPr>
          <p:nvPr>
            <p:ph type="sldNum" sz="quarter" idx="12"/>
          </p:nvPr>
        </p:nvSpPr>
        <p:spPr/>
        <p:txBody>
          <a:bodyPr/>
          <a:lstStyle/>
          <a:p>
            <a:fld id="{1A3B671D-260D-42F6-AA23-FF860D04333D}" type="slidenum">
              <a:rPr kumimoji="1" lang="ja-JP" altLang="en-US" smtClean="0"/>
              <a:t>‹#›</a:t>
            </a:fld>
            <a:endParaRPr kumimoji="1" lang="ja-JP" altLang="en-US"/>
          </a:p>
        </p:txBody>
      </p:sp>
    </p:spTree>
    <p:extLst>
      <p:ext uri="{BB962C8B-B14F-4D97-AF65-F5344CB8AC3E}">
        <p14:creationId xmlns:p14="http://schemas.microsoft.com/office/powerpoint/2010/main" val="779263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図 9" descr="背景パターン&#10;&#10;自動的に生成された説明">
            <a:extLst>
              <a:ext uri="{FF2B5EF4-FFF2-40B4-BE49-F238E27FC236}">
                <a16:creationId xmlns:a16="http://schemas.microsoft.com/office/drawing/2014/main" id="{DA8B7380-B406-10C2-1641-75D035317A6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0"/>
            <a:ext cx="9143999" cy="6858000"/>
          </a:xfrm>
          <a:prstGeom prst="rect">
            <a:avLst/>
          </a:prstGeom>
        </p:spPr>
      </p:pic>
      <p:sp>
        <p:nvSpPr>
          <p:cNvPr id="2" name="タイトル プレースホルダー 1">
            <a:extLst>
              <a:ext uri="{FF2B5EF4-FFF2-40B4-BE49-F238E27FC236}">
                <a16:creationId xmlns:a16="http://schemas.microsoft.com/office/drawing/2014/main" id="{5D172EBB-0C40-F284-AB6D-84FE7C7500C9}"/>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a:extLst>
              <a:ext uri="{FF2B5EF4-FFF2-40B4-BE49-F238E27FC236}">
                <a16:creationId xmlns:a16="http://schemas.microsoft.com/office/drawing/2014/main" id="{FD824ADE-0486-C841-857D-D6C01092180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5085C91D-0E0B-7C04-802F-38920CB41B60}"/>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9A7D3-BB20-4E98-9FF5-DDE8CC10A479}" type="datetimeFigureOut">
              <a:rPr kumimoji="1" lang="ja-JP" altLang="en-US" smtClean="0"/>
              <a:t>2023/3/11</a:t>
            </a:fld>
            <a:endParaRPr kumimoji="1" lang="ja-JP" altLang="en-US"/>
          </a:p>
        </p:txBody>
      </p:sp>
      <p:sp>
        <p:nvSpPr>
          <p:cNvPr id="5" name="フッター プレースホルダー 4">
            <a:extLst>
              <a:ext uri="{FF2B5EF4-FFF2-40B4-BE49-F238E27FC236}">
                <a16:creationId xmlns:a16="http://schemas.microsoft.com/office/drawing/2014/main" id="{C358716F-F835-52FA-96B6-2AB37BD1DF80}"/>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5F72C05-2AFA-6FDB-13E0-9DF6EECB5C42}"/>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3B671D-260D-42F6-AA23-FF860D04333D}" type="slidenum">
              <a:rPr kumimoji="1" lang="ja-JP" altLang="en-US" smtClean="0"/>
              <a:t>‹#›</a:t>
            </a:fld>
            <a:endParaRPr kumimoji="1" lang="ja-JP" altLang="en-US"/>
          </a:p>
        </p:txBody>
      </p:sp>
      <p:sp>
        <p:nvSpPr>
          <p:cNvPr id="12" name="テキスト ボックス 11">
            <a:extLst>
              <a:ext uri="{FF2B5EF4-FFF2-40B4-BE49-F238E27FC236}">
                <a16:creationId xmlns:a16="http://schemas.microsoft.com/office/drawing/2014/main" id="{808B0645-73D0-FAD5-1BCD-2DD765414338}"/>
              </a:ext>
            </a:extLst>
          </p:cNvPr>
          <p:cNvSpPr txBox="1"/>
          <p:nvPr userDrawn="1"/>
        </p:nvSpPr>
        <p:spPr>
          <a:xfrm>
            <a:off x="6684788" y="6152970"/>
            <a:ext cx="2885955" cy="646331"/>
          </a:xfrm>
          <a:prstGeom prst="rect">
            <a:avLst/>
          </a:prstGeom>
          <a:noFill/>
        </p:spPr>
        <p:txBody>
          <a:bodyPr wrap="square" rtlCol="0">
            <a:spAutoFit/>
          </a:bodyPr>
          <a:lstStyle/>
          <a:p>
            <a:pPr algn="ctr"/>
            <a:r>
              <a:rPr lang="en-US" altLang="ja-JP" sz="3600" b="0" i="0" dirty="0">
                <a:solidFill>
                  <a:schemeClr val="bg1"/>
                </a:solidFill>
                <a:effectLst/>
                <a:latin typeface="Palace Script MT" panose="030303020206070C0B05" pitchFamily="66" charset="0"/>
              </a:rPr>
              <a:t>reading</a:t>
            </a:r>
            <a:r>
              <a:rPr lang="ja-JP" altLang="en-US" sz="3600" dirty="0">
                <a:solidFill>
                  <a:schemeClr val="bg1"/>
                </a:solidFill>
                <a:latin typeface="Palace Script MT" panose="030303020206070C0B05" pitchFamily="66" charset="0"/>
              </a:rPr>
              <a:t> </a:t>
            </a:r>
            <a:r>
              <a:rPr lang="en-US" altLang="ja-JP" sz="3600" b="0" i="0" dirty="0">
                <a:solidFill>
                  <a:schemeClr val="bg1"/>
                </a:solidFill>
                <a:effectLst/>
                <a:latin typeface="Palace Script MT" panose="030303020206070C0B05" pitchFamily="66" charset="0"/>
              </a:rPr>
              <a:t>session</a:t>
            </a:r>
            <a:endParaRPr kumimoji="1" lang="ja-JP" altLang="en-US" sz="3600" dirty="0">
              <a:solidFill>
                <a:schemeClr val="bg1"/>
              </a:solidFill>
              <a:latin typeface="Palace Script MT" panose="030303020206070C0B05" pitchFamily="66" charset="0"/>
            </a:endParaRPr>
          </a:p>
        </p:txBody>
      </p:sp>
      <p:pic>
        <p:nvPicPr>
          <p:cNvPr id="7" name="図 6" descr="背景パターン&#10;&#10;低い精度で自動的に生成された説明">
            <a:extLst>
              <a:ext uri="{FF2B5EF4-FFF2-40B4-BE49-F238E27FC236}">
                <a16:creationId xmlns:a16="http://schemas.microsoft.com/office/drawing/2014/main" id="{93AC1B5E-1470-5F52-CA2F-0A64BF3863A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flipH="1">
            <a:off x="7996167" y="5528116"/>
            <a:ext cx="974772" cy="828237"/>
          </a:xfrm>
          <a:prstGeom prst="rect">
            <a:avLst/>
          </a:prstGeom>
        </p:spPr>
      </p:pic>
    </p:spTree>
    <p:extLst>
      <p:ext uri="{BB962C8B-B14F-4D97-AF65-F5344CB8AC3E}">
        <p14:creationId xmlns:p14="http://schemas.microsoft.com/office/powerpoint/2010/main" val="2056839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txStyles>
    <p:titleStyle>
      <a:lvl1pPr algn="l" defTabSz="914377" rtl="0" eaLnBrk="1" latinLnBrk="0" hangingPunct="1">
        <a:lnSpc>
          <a:spcPct val="90000"/>
        </a:lnSpc>
        <a:spcBef>
          <a:spcPct val="0"/>
        </a:spcBef>
        <a:buNone/>
        <a:defRPr kumimoji="1" sz="4400" kern="1200">
          <a:solidFill>
            <a:schemeClr val="tx1">
              <a:lumMod val="65000"/>
              <a:lumOff val="35000"/>
            </a:schemeClr>
          </a:solidFill>
          <a:latin typeface="FOT-筑紫A丸ゴシック Std B" panose="02020700000000000000" pitchFamily="18" charset="-128"/>
          <a:ea typeface="FOT-筑紫A丸ゴシック Std B" panose="02020700000000000000" pitchFamily="18" charset="-128"/>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lumMod val="65000"/>
              <a:lumOff val="35000"/>
            </a:schemeClr>
          </a:solidFill>
          <a:latin typeface="FOT-筑紫A丸ゴシック Std B" panose="02020700000000000000" pitchFamily="18" charset="-128"/>
          <a:ea typeface="FOT-筑紫A丸ゴシック Std B" panose="02020700000000000000" pitchFamily="18" charset="-128"/>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lumMod val="65000"/>
              <a:lumOff val="35000"/>
            </a:schemeClr>
          </a:solidFill>
          <a:latin typeface="FOT-筑紫A丸ゴシック Std B" panose="02020700000000000000" pitchFamily="18" charset="-128"/>
          <a:ea typeface="FOT-筑紫A丸ゴシック Std B" panose="02020700000000000000" pitchFamily="18" charset="-128"/>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lumMod val="65000"/>
              <a:lumOff val="35000"/>
            </a:schemeClr>
          </a:solidFill>
          <a:latin typeface="FOT-筑紫A丸ゴシック Std B" panose="02020700000000000000" pitchFamily="18" charset="-128"/>
          <a:ea typeface="FOT-筑紫A丸ゴシック Std B" panose="02020700000000000000" pitchFamily="18" charset="-128"/>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lumMod val="65000"/>
              <a:lumOff val="35000"/>
            </a:schemeClr>
          </a:solidFill>
          <a:latin typeface="FOT-筑紫A丸ゴシック Std B" panose="02020700000000000000" pitchFamily="18" charset="-128"/>
          <a:ea typeface="FOT-筑紫A丸ゴシック Std B" panose="02020700000000000000" pitchFamily="18" charset="-128"/>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lumMod val="65000"/>
              <a:lumOff val="35000"/>
            </a:schemeClr>
          </a:solidFill>
          <a:latin typeface="FOT-筑紫A丸ゴシック Std B" panose="02020700000000000000" pitchFamily="18" charset="-128"/>
          <a:ea typeface="FOT-筑紫A丸ゴシック Std B" panose="02020700000000000000" pitchFamily="18" charset="-128"/>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カラフルな絵&#10;&#10;中程度の精度で自動的に生成された説明">
            <a:extLst>
              <a:ext uri="{FF2B5EF4-FFF2-40B4-BE49-F238E27FC236}">
                <a16:creationId xmlns:a16="http://schemas.microsoft.com/office/drawing/2014/main" id="{A0F7C54A-9E4B-73E9-2901-EF2E53856689}"/>
              </a:ext>
            </a:extLst>
          </p:cNvPr>
          <p:cNvPicPr>
            <a:picLocks noChangeAspect="1"/>
          </p:cNvPicPr>
          <p:nvPr/>
        </p:nvPicPr>
        <p:blipFill rotWithShape="1">
          <a:blip r:embed="rId2">
            <a:extLst>
              <a:ext uri="{28A0092B-C50C-407E-A947-70E740481C1C}">
                <a14:useLocalDpi xmlns:a14="http://schemas.microsoft.com/office/drawing/2010/main" val="0"/>
              </a:ext>
            </a:extLst>
          </a:blip>
          <a:srcRect t="-1" b="171"/>
          <a:stretch/>
        </p:blipFill>
        <p:spPr>
          <a:xfrm>
            <a:off x="2803319" y="3450976"/>
            <a:ext cx="3351094" cy="2236206"/>
          </a:xfrm>
          <a:prstGeom prst="rect">
            <a:avLst/>
          </a:prstGeom>
        </p:spPr>
      </p:pic>
      <p:sp>
        <p:nvSpPr>
          <p:cNvPr id="2" name="タイトル 1">
            <a:extLst>
              <a:ext uri="{FF2B5EF4-FFF2-40B4-BE49-F238E27FC236}">
                <a16:creationId xmlns:a16="http://schemas.microsoft.com/office/drawing/2014/main" id="{C1BCC364-835B-C3ED-1DE9-C6AA2046DF6D}"/>
              </a:ext>
            </a:extLst>
          </p:cNvPr>
          <p:cNvSpPr>
            <a:spLocks noGrp="1"/>
          </p:cNvSpPr>
          <p:nvPr>
            <p:ph type="ctrTitle"/>
          </p:nvPr>
        </p:nvSpPr>
        <p:spPr>
          <a:xfrm>
            <a:off x="693978" y="1946265"/>
            <a:ext cx="7569777" cy="1180610"/>
          </a:xfrm>
        </p:spPr>
        <p:txBody>
          <a:bodyPr>
            <a:normAutofit fontScale="90000"/>
          </a:bodyPr>
          <a:lstStyle/>
          <a:p>
            <a:r>
              <a:rPr lang="en-US" altLang="ja-JP" sz="6600" dirty="0">
                <a:solidFill>
                  <a:schemeClr val="bg1"/>
                </a:solidFill>
                <a:effectLst>
                  <a:glow rad="139700">
                    <a:srgbClr val="FE629D"/>
                  </a:glow>
                </a:effectLst>
                <a:latin typeface="貂明朝テキスト" panose="02020400000000000000" pitchFamily="18" charset="-128"/>
                <a:ea typeface="貂明朝テキスト" panose="02020400000000000000" pitchFamily="18" charset="-128"/>
              </a:rPr>
              <a:t>Angel</a:t>
            </a:r>
            <a:r>
              <a:rPr lang="ja-JP" altLang="en-US" sz="6600" dirty="0">
                <a:solidFill>
                  <a:schemeClr val="bg1"/>
                </a:solidFill>
                <a:effectLst>
                  <a:glow rad="139700">
                    <a:srgbClr val="FE629D"/>
                  </a:glow>
                </a:effectLst>
                <a:latin typeface="貂明朝テキスト" panose="02020400000000000000" pitchFamily="18" charset="-128"/>
                <a:ea typeface="貂明朝テキスト" panose="02020400000000000000" pitchFamily="18" charset="-128"/>
              </a:rPr>
              <a:t> </a:t>
            </a:r>
            <a:r>
              <a:rPr lang="en-US" altLang="ja-JP" sz="6600" dirty="0">
                <a:solidFill>
                  <a:schemeClr val="bg1"/>
                </a:solidFill>
                <a:effectLst>
                  <a:glow rad="139700">
                    <a:srgbClr val="FE629D"/>
                  </a:glow>
                </a:effectLst>
                <a:latin typeface="貂明朝テキスト" panose="02020400000000000000" pitchFamily="18" charset="-128"/>
                <a:ea typeface="貂明朝テキスト" panose="02020400000000000000" pitchFamily="18" charset="-128"/>
              </a:rPr>
              <a:t>Prism</a:t>
            </a:r>
            <a:r>
              <a:rPr lang="ja-JP" altLang="en-US" sz="6600" dirty="0">
                <a:solidFill>
                  <a:schemeClr val="bg1"/>
                </a:solidFill>
                <a:effectLst>
                  <a:glow rad="139700">
                    <a:srgbClr val="FE629D"/>
                  </a:glow>
                </a:effectLst>
                <a:latin typeface="貂明朝テキスト" panose="02020400000000000000" pitchFamily="18" charset="-128"/>
                <a:ea typeface="貂明朝テキスト" panose="02020400000000000000" pitchFamily="18" charset="-128"/>
              </a:rPr>
              <a:t> </a:t>
            </a:r>
            <a:r>
              <a:rPr lang="en-US" altLang="ja-JP" sz="6600" dirty="0">
                <a:solidFill>
                  <a:schemeClr val="bg1"/>
                </a:solidFill>
                <a:effectLst>
                  <a:glow rad="139700">
                    <a:srgbClr val="FE629D"/>
                  </a:glow>
                </a:effectLst>
                <a:latin typeface="貂明朝テキスト" panose="02020400000000000000" pitchFamily="18" charset="-128"/>
                <a:ea typeface="貂明朝テキスト" panose="02020400000000000000" pitchFamily="18" charset="-128"/>
              </a:rPr>
              <a:t>Card</a:t>
            </a:r>
            <a:r>
              <a:rPr lang="ja-JP" altLang="en-US" sz="6600" dirty="0">
                <a:solidFill>
                  <a:schemeClr val="bg1"/>
                </a:solidFill>
                <a:effectLst>
                  <a:glow rad="139700">
                    <a:srgbClr val="FE629D"/>
                  </a:glow>
                </a:effectLst>
                <a:latin typeface="貂明朝テキスト" panose="02020400000000000000" pitchFamily="18" charset="-128"/>
                <a:ea typeface="貂明朝テキスト" panose="02020400000000000000" pitchFamily="18" charset="-128"/>
              </a:rPr>
              <a:t> </a:t>
            </a:r>
            <a:r>
              <a:rPr lang="en-US" altLang="ja-JP" sz="6600" dirty="0">
                <a:solidFill>
                  <a:schemeClr val="bg1"/>
                </a:solidFill>
                <a:effectLst>
                  <a:glow rad="139700">
                    <a:srgbClr val="FE629D"/>
                  </a:glow>
                </a:effectLst>
                <a:latin typeface="貂明朝テキスト" panose="02020400000000000000" pitchFamily="18" charset="-128"/>
                <a:ea typeface="貂明朝テキスト" panose="02020400000000000000" pitchFamily="18" charset="-128"/>
              </a:rPr>
              <a:t>Reading</a:t>
            </a:r>
            <a:endParaRPr lang="ja-JP" altLang="en-US" sz="6600" dirty="0">
              <a:solidFill>
                <a:schemeClr val="bg1"/>
              </a:solidFill>
              <a:effectLst>
                <a:glow rad="139700">
                  <a:srgbClr val="FE629D"/>
                </a:glow>
              </a:effectLst>
              <a:latin typeface="貂明朝テキスト" panose="02020400000000000000" pitchFamily="18" charset="-128"/>
              <a:ea typeface="貂明朝テキスト" panose="02020400000000000000" pitchFamily="18" charset="-128"/>
            </a:endParaRPr>
          </a:p>
        </p:txBody>
      </p:sp>
    </p:spTree>
    <p:extLst>
      <p:ext uri="{BB962C8B-B14F-4D97-AF65-F5344CB8AC3E}">
        <p14:creationId xmlns:p14="http://schemas.microsoft.com/office/powerpoint/2010/main" val="3761996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72A7C000-70F7-C21A-38DA-1882A3F2B830}"/>
              </a:ext>
            </a:extLst>
          </p:cNvPr>
          <p:cNvSpPr/>
          <p:nvPr/>
        </p:nvSpPr>
        <p:spPr>
          <a:xfrm>
            <a:off x="1115028" y="2704618"/>
            <a:ext cx="6885972" cy="902825"/>
          </a:xfrm>
          <a:prstGeom prst="rect">
            <a:avLst/>
          </a:prstGeom>
          <a:solidFill>
            <a:srgbClr val="F1C1C1"/>
          </a:solidFill>
          <a:ln w="12700">
            <a:solidFill>
              <a:srgbClr val="FA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C6CC645-9595-4794-83B7-397A84E6DA86}"/>
              </a:ext>
            </a:extLst>
          </p:cNvPr>
          <p:cNvSpPr>
            <a:spLocks noGrp="1"/>
          </p:cNvSpPr>
          <p:nvPr>
            <p:ph type="ctrTitle"/>
          </p:nvPr>
        </p:nvSpPr>
        <p:spPr>
          <a:xfrm>
            <a:off x="1129014" y="2801586"/>
            <a:ext cx="6858000" cy="708889"/>
          </a:xfrm>
        </p:spPr>
        <p:txBody>
          <a:bodyPr>
            <a:normAutofit/>
          </a:bodyPr>
          <a:lstStyle/>
          <a:p>
            <a:pPr algn="dist"/>
            <a:r>
              <a:rPr kumimoji="1" lang="ja-JP" altLang="en-US" sz="4000" dirty="0">
                <a:solidFill>
                  <a:schemeClr val="bg1"/>
                </a:solidFill>
              </a:rPr>
              <a:t>リーディングセッション</a:t>
            </a:r>
          </a:p>
        </p:txBody>
      </p:sp>
    </p:spTree>
    <p:extLst>
      <p:ext uri="{BB962C8B-B14F-4D97-AF65-F5344CB8AC3E}">
        <p14:creationId xmlns:p14="http://schemas.microsoft.com/office/powerpoint/2010/main" val="59046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ピンクの髪の女性&#10;&#10;低い精度で自動的に生成された説明">
            <a:extLst>
              <a:ext uri="{FF2B5EF4-FFF2-40B4-BE49-F238E27FC236}">
                <a16:creationId xmlns:a16="http://schemas.microsoft.com/office/drawing/2014/main" id="{4DB916BC-0894-8605-221C-85F0821DB2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769" y="2305882"/>
            <a:ext cx="3360330" cy="2246236"/>
          </a:xfrm>
          <a:prstGeom prst="rect">
            <a:avLst/>
          </a:prstGeom>
        </p:spPr>
      </p:pic>
      <p:sp>
        <p:nvSpPr>
          <p:cNvPr id="4" name="正方形/長方形 3">
            <a:extLst>
              <a:ext uri="{FF2B5EF4-FFF2-40B4-BE49-F238E27FC236}">
                <a16:creationId xmlns:a16="http://schemas.microsoft.com/office/drawing/2014/main" id="{A056DC93-D48C-7527-FC2D-43961703D7B9}"/>
              </a:ext>
            </a:extLst>
          </p:cNvPr>
          <p:cNvSpPr/>
          <p:nvPr/>
        </p:nvSpPr>
        <p:spPr>
          <a:xfrm>
            <a:off x="478234" y="2392101"/>
            <a:ext cx="3402957" cy="2246236"/>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90BF76F-0AB9-C2E8-C565-0624EB4F04AA}"/>
              </a:ext>
            </a:extLst>
          </p:cNvPr>
          <p:cNvSpPr txBox="1"/>
          <p:nvPr/>
        </p:nvSpPr>
        <p:spPr>
          <a:xfrm>
            <a:off x="4671831" y="2116666"/>
            <a:ext cx="4083169" cy="3118098"/>
          </a:xfrm>
          <a:prstGeom prst="rect">
            <a:avLst/>
          </a:prstGeom>
          <a:noFill/>
        </p:spPr>
        <p:txBody>
          <a:bodyPr wrap="none" rtlCol="0">
            <a:spAutoFit/>
          </a:bodyPr>
          <a:lstStyle/>
          <a:p>
            <a:pPr>
              <a:lnSpc>
                <a:spcPct val="150000"/>
              </a:lnSpc>
            </a:pP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  福岡在住 </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福岡⇒東京</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神奈川⇒福岡</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a:t>
            </a:r>
          </a:p>
          <a:p>
            <a:pPr>
              <a:lnSpc>
                <a:spcPct val="150000"/>
              </a:lnSpc>
            </a:pP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  </a:t>
            </a: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接客約</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10</a:t>
            </a: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年</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事務約</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10</a:t>
            </a: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年</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 </a:t>
            </a: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複業約</a:t>
            </a: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3</a:t>
            </a: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年</a:t>
            </a:r>
          </a:p>
          <a:p>
            <a:pPr>
              <a:lnSpc>
                <a:spcPct val="150000"/>
              </a:lnSpc>
            </a:pP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　  </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空港勤務</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本屋さん</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スポーツジム</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テレアポ</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事務</a:t>
            </a:r>
            <a:r>
              <a:rPr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p>
          <a:p>
            <a:pPr>
              <a:lnSpc>
                <a:spcPct val="150000"/>
              </a:lnSpc>
            </a:pP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　　　フォトグラファー</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占いカウンセラー</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画像作成代行</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p>
          <a:p>
            <a:pPr>
              <a:lnSpc>
                <a:spcPct val="150000"/>
              </a:lnSpc>
            </a:pPr>
            <a:r>
              <a:rPr lang="ja-JP" altLang="en-US" sz="1050" dirty="0">
                <a:solidFill>
                  <a:srgbClr val="696A6E"/>
                </a:solidFill>
                <a:latin typeface="FOT-筑紫A丸ゴシック Std B" panose="02020700000000000000" pitchFamily="18" charset="-128"/>
                <a:ea typeface="FOT-筑紫A丸ゴシック Std B" panose="02020700000000000000" pitchFamily="18" charset="-128"/>
              </a:rPr>
              <a:t>　　　</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セミナー・イベントサポート</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sz="1050" dirty="0">
                <a:solidFill>
                  <a:srgbClr val="696A6E"/>
                </a:solidFill>
                <a:latin typeface="FOT-筑紫A丸ゴシック Std B" panose="02020700000000000000" pitchFamily="18" charset="-128"/>
                <a:ea typeface="FOT-筑紫A丸ゴシック Std B" panose="02020700000000000000" pitchFamily="18" charset="-128"/>
              </a:rPr>
              <a:t>キャリアプランナー等</a:t>
            </a:r>
            <a:r>
              <a:rPr kumimoji="1" lang="en-US" altLang="ja-JP" sz="1050" dirty="0">
                <a:solidFill>
                  <a:srgbClr val="696A6E"/>
                </a:solidFill>
                <a:latin typeface="FOT-筑紫A丸ゴシック Std B" panose="02020700000000000000" pitchFamily="18" charset="-128"/>
                <a:ea typeface="FOT-筑紫A丸ゴシック Std B" panose="02020700000000000000" pitchFamily="18" charset="-128"/>
              </a:rPr>
              <a:t>)</a:t>
            </a:r>
            <a:endPar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endParaRPr>
          </a:p>
          <a:p>
            <a:pPr algn="just">
              <a:lnSpc>
                <a:spcPct val="150000"/>
              </a:lnSpc>
            </a:pPr>
            <a:r>
              <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rPr>
              <a:t> </a:t>
            </a:r>
            <a:endPar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150000"/>
              </a:lnSpc>
            </a:pP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 ◇得意なカウンセリング</a:t>
            </a:r>
          </a:p>
          <a:p>
            <a:pPr>
              <a:lnSpc>
                <a:spcPct val="150000"/>
              </a:lnSpc>
            </a:pPr>
            <a:r>
              <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rPr>
              <a:t>　やりたいことや強みをカウンセリングの</a:t>
            </a:r>
            <a:endParaRPr kumimoji="1" lang="en-US" altLang="ja-JP" sz="1600"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150000"/>
              </a:lnSpc>
            </a:pPr>
            <a:r>
              <a:rPr lang="ja-JP" altLang="en-US" sz="1600" dirty="0">
                <a:solidFill>
                  <a:srgbClr val="696A6E"/>
                </a:solidFill>
                <a:latin typeface="FOT-筑紫A丸ゴシック Std B" panose="02020700000000000000" pitchFamily="18" charset="-128"/>
                <a:ea typeface="FOT-筑紫A丸ゴシック Std B" panose="02020700000000000000" pitchFamily="18" charset="-128"/>
              </a:rPr>
              <a:t>　中から見つけ出し次につなげること。</a:t>
            </a:r>
            <a:endPar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endParaRPr>
          </a:p>
        </p:txBody>
      </p:sp>
      <p:sp>
        <p:nvSpPr>
          <p:cNvPr id="12" name="テキスト ボックス 11">
            <a:extLst>
              <a:ext uri="{FF2B5EF4-FFF2-40B4-BE49-F238E27FC236}">
                <a16:creationId xmlns:a16="http://schemas.microsoft.com/office/drawing/2014/main" id="{850E5D17-8A2F-5806-032B-FDA99D7D4750}"/>
              </a:ext>
            </a:extLst>
          </p:cNvPr>
          <p:cNvSpPr txBox="1"/>
          <p:nvPr/>
        </p:nvSpPr>
        <p:spPr>
          <a:xfrm>
            <a:off x="4830233" y="1124017"/>
            <a:ext cx="3531736" cy="498598"/>
          </a:xfrm>
          <a:prstGeom prst="rect">
            <a:avLst/>
          </a:prstGeom>
          <a:noFill/>
        </p:spPr>
        <p:txBody>
          <a:bodyPr wrap="none" rtlCol="0">
            <a:spAutoFit/>
          </a:bodyPr>
          <a:lstStyle/>
          <a:p>
            <a:pPr>
              <a:lnSpc>
                <a:spcPct val="150000"/>
              </a:lnSpc>
            </a:pPr>
            <a:r>
              <a:rPr kumimoji="1" lang="en-US" altLang="ja-JP" sz="2000" dirty="0">
                <a:solidFill>
                  <a:srgbClr val="696A6E"/>
                </a:solidFill>
                <a:latin typeface="FOT-筑紫A丸ゴシック Std B" panose="02020700000000000000" pitchFamily="18" charset="-128"/>
                <a:ea typeface="FOT-筑紫A丸ゴシック Std B" panose="02020700000000000000" pitchFamily="18" charset="-128"/>
              </a:rPr>
              <a:t>Creative</a:t>
            </a:r>
            <a:r>
              <a:rPr lang="ja-JP" altLang="en-US" sz="2000" dirty="0">
                <a:solidFill>
                  <a:srgbClr val="696A6E"/>
                </a:solidFill>
                <a:latin typeface="FOT-筑紫A丸ゴシック Std B" panose="02020700000000000000" pitchFamily="18" charset="-128"/>
                <a:ea typeface="FOT-筑紫A丸ゴシック Std B" panose="02020700000000000000" pitchFamily="18" charset="-128"/>
              </a:rPr>
              <a:t> </a:t>
            </a:r>
            <a:r>
              <a:rPr lang="en-US" altLang="ja-JP" sz="2000" dirty="0">
                <a:solidFill>
                  <a:srgbClr val="696A6E"/>
                </a:solidFill>
                <a:latin typeface="FOT-筑紫A丸ゴシック Std B" panose="02020700000000000000" pitchFamily="18" charset="-128"/>
                <a:ea typeface="FOT-筑紫A丸ゴシック Std B" panose="02020700000000000000" pitchFamily="18" charset="-128"/>
              </a:rPr>
              <a:t>Studio</a:t>
            </a:r>
            <a:r>
              <a:rPr lang="ja-JP" altLang="en-US" sz="2000" dirty="0">
                <a:solidFill>
                  <a:srgbClr val="696A6E"/>
                </a:solidFill>
                <a:latin typeface="FOT-筑紫A丸ゴシック Std B" panose="02020700000000000000" pitchFamily="18" charset="-128"/>
                <a:ea typeface="FOT-筑紫A丸ゴシック Std B" panose="02020700000000000000" pitchFamily="18" charset="-128"/>
              </a:rPr>
              <a:t> 結樹｜</a:t>
            </a:r>
            <a:r>
              <a:rPr kumimoji="1" lang="en-US" altLang="ja-JP" sz="2000" dirty="0" err="1">
                <a:solidFill>
                  <a:srgbClr val="696A6E"/>
                </a:solidFill>
                <a:latin typeface="FOT-筑紫A丸ゴシック Std B" panose="02020700000000000000" pitchFamily="18" charset="-128"/>
                <a:ea typeface="FOT-筑紫A丸ゴシック Std B" panose="02020700000000000000" pitchFamily="18" charset="-128"/>
              </a:rPr>
              <a:t>Tomo</a:t>
            </a:r>
            <a:endParaRPr kumimoji="1" lang="ja-JP" altLang="en-US" sz="2000" dirty="0">
              <a:solidFill>
                <a:srgbClr val="696A6E"/>
              </a:solidFill>
              <a:latin typeface="FOT-筑紫A丸ゴシック Std B" panose="02020700000000000000" pitchFamily="18" charset="-128"/>
              <a:ea typeface="FOT-筑紫A丸ゴシック Std B" panose="02020700000000000000" pitchFamily="18" charset="-128"/>
            </a:endParaRPr>
          </a:p>
        </p:txBody>
      </p:sp>
      <p:cxnSp>
        <p:nvCxnSpPr>
          <p:cNvPr id="14" name="直線コネクタ 13">
            <a:extLst>
              <a:ext uri="{FF2B5EF4-FFF2-40B4-BE49-F238E27FC236}">
                <a16:creationId xmlns:a16="http://schemas.microsoft.com/office/drawing/2014/main" id="{5FA0D9A0-A396-16BF-6F27-CDEC0FD6528B}"/>
              </a:ext>
            </a:extLst>
          </p:cNvPr>
          <p:cNvCxnSpPr/>
          <p:nvPr/>
        </p:nvCxnSpPr>
        <p:spPr>
          <a:xfrm>
            <a:off x="4830233" y="1699624"/>
            <a:ext cx="352636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D1507E0F-CC10-5580-8F17-79522089EA87}"/>
              </a:ext>
            </a:extLst>
          </p:cNvPr>
          <p:cNvSpPr txBox="1"/>
          <p:nvPr/>
        </p:nvSpPr>
        <p:spPr>
          <a:xfrm>
            <a:off x="4830233" y="967474"/>
            <a:ext cx="3585634" cy="246221"/>
          </a:xfrm>
          <a:prstGeom prst="rect">
            <a:avLst/>
          </a:prstGeom>
          <a:noFill/>
        </p:spPr>
        <p:txBody>
          <a:bodyPr wrap="square" rtlCol="0" anchor="ctr">
            <a:spAutoFit/>
          </a:bodyPr>
          <a:lstStyle/>
          <a:p>
            <a:pPr algn="dist"/>
            <a:r>
              <a:rPr kumimoji="1" lang="ja-JP" altLang="en-US" sz="1000" dirty="0">
                <a:solidFill>
                  <a:srgbClr val="696A6E"/>
                </a:solidFill>
                <a:latin typeface="FOT-筑紫A丸ゴシック Std B" panose="02020700000000000000" pitchFamily="18" charset="-128"/>
                <a:ea typeface="FOT-筑紫A丸ゴシック Std B" panose="02020700000000000000" pitchFamily="18" charset="-128"/>
              </a:rPr>
              <a:t>エンジェルプリズムカードリーディング　認定セラピスト</a:t>
            </a:r>
            <a:endParaRPr kumimoji="1" lang="ja-JP" altLang="en-US" sz="1600" dirty="0">
              <a:solidFill>
                <a:srgbClr val="696A6E"/>
              </a:solidFill>
              <a:latin typeface="FOT-筑紫A丸ゴシック Std B" panose="02020700000000000000" pitchFamily="18" charset="-128"/>
              <a:ea typeface="FOT-筑紫A丸ゴシック Std B" panose="02020700000000000000" pitchFamily="18" charset="-128"/>
            </a:endParaRPr>
          </a:p>
        </p:txBody>
      </p:sp>
    </p:spTree>
    <p:extLst>
      <p:ext uri="{BB962C8B-B14F-4D97-AF65-F5344CB8AC3E}">
        <p14:creationId xmlns:p14="http://schemas.microsoft.com/office/powerpoint/2010/main" val="43388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BB9B42-E23E-95F2-7135-A28E13A236FD}"/>
              </a:ext>
            </a:extLst>
          </p:cNvPr>
          <p:cNvSpPr>
            <a:spLocks noGrp="1"/>
          </p:cNvSpPr>
          <p:nvPr>
            <p:ph type="title"/>
          </p:nvPr>
        </p:nvSpPr>
        <p:spPr>
          <a:xfrm>
            <a:off x="329060" y="510868"/>
            <a:ext cx="3665315" cy="457397"/>
          </a:xfrm>
        </p:spPr>
        <p:txBody>
          <a:bodyPr/>
          <a:lstStyle/>
          <a:p>
            <a:pPr algn="dist"/>
            <a:r>
              <a:rPr lang="ja-JP" altLang="en-US" sz="2000" dirty="0"/>
              <a:t>カードリーディングとは</a:t>
            </a:r>
          </a:p>
        </p:txBody>
      </p:sp>
      <p:sp>
        <p:nvSpPr>
          <p:cNvPr id="4" name="四角形: 角を丸くする 3">
            <a:extLst>
              <a:ext uri="{FF2B5EF4-FFF2-40B4-BE49-F238E27FC236}">
                <a16:creationId xmlns:a16="http://schemas.microsoft.com/office/drawing/2014/main" id="{B6006331-6E69-32CD-441C-1085773B0DAE}"/>
              </a:ext>
            </a:extLst>
          </p:cNvPr>
          <p:cNvSpPr/>
          <p:nvPr/>
        </p:nvSpPr>
        <p:spPr>
          <a:xfrm>
            <a:off x="329061" y="941257"/>
            <a:ext cx="3665316" cy="54016"/>
          </a:xfrm>
          <a:prstGeom prst="roundRect">
            <a:avLst/>
          </a:prstGeom>
          <a:solidFill>
            <a:srgbClr val="E89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5" name="図 4" descr="ロゴ&#10;&#10;自動的に生成された説明">
            <a:extLst>
              <a:ext uri="{FF2B5EF4-FFF2-40B4-BE49-F238E27FC236}">
                <a16:creationId xmlns:a16="http://schemas.microsoft.com/office/drawing/2014/main" id="{E22FB25A-4F7F-FA9A-4582-3564CAB64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456" y="1853643"/>
            <a:ext cx="3220698" cy="3245704"/>
          </a:xfrm>
          <a:prstGeom prst="rect">
            <a:avLst/>
          </a:prstGeom>
        </p:spPr>
      </p:pic>
      <p:sp>
        <p:nvSpPr>
          <p:cNvPr id="7" name="テキスト ボックス 6">
            <a:extLst>
              <a:ext uri="{FF2B5EF4-FFF2-40B4-BE49-F238E27FC236}">
                <a16:creationId xmlns:a16="http://schemas.microsoft.com/office/drawing/2014/main" id="{08E9AD99-2A05-5223-5ABE-3D54591796C6}"/>
              </a:ext>
            </a:extLst>
          </p:cNvPr>
          <p:cNvSpPr txBox="1"/>
          <p:nvPr/>
        </p:nvSpPr>
        <p:spPr>
          <a:xfrm>
            <a:off x="4352081" y="2087589"/>
            <a:ext cx="4352082" cy="2777812"/>
          </a:xfrm>
          <a:prstGeom prst="rect">
            <a:avLst/>
          </a:prstGeom>
          <a:noFill/>
        </p:spPr>
        <p:txBody>
          <a:bodyPr wrap="square" rtlCol="0">
            <a:spAutoFit/>
          </a:bodyPr>
          <a:lstStyle/>
          <a:p>
            <a:pPr>
              <a:lnSpc>
                <a:spcPct val="20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一般的にカード占いとは近い未来までを見る「卜占</a:t>
            </a:r>
            <a:r>
              <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ぼくせん</a:t>
            </a:r>
            <a:r>
              <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rPr>
              <a:t>)</a:t>
            </a: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」と言われている占いの一種です。</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その時に出てきたカードによって導きだされるメッセージが異なります。</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p:txBody>
      </p:sp>
    </p:spTree>
    <p:extLst>
      <p:ext uri="{BB962C8B-B14F-4D97-AF65-F5344CB8AC3E}">
        <p14:creationId xmlns:p14="http://schemas.microsoft.com/office/powerpoint/2010/main" val="2071141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BB9B42-E23E-95F2-7135-A28E13A236FD}"/>
              </a:ext>
            </a:extLst>
          </p:cNvPr>
          <p:cNvSpPr>
            <a:spLocks noGrp="1"/>
          </p:cNvSpPr>
          <p:nvPr>
            <p:ph type="title"/>
          </p:nvPr>
        </p:nvSpPr>
        <p:spPr>
          <a:xfrm>
            <a:off x="329061" y="510868"/>
            <a:ext cx="3665316" cy="457397"/>
          </a:xfrm>
        </p:spPr>
        <p:txBody>
          <a:bodyPr/>
          <a:lstStyle/>
          <a:p>
            <a:pPr algn="dist"/>
            <a:r>
              <a:rPr lang="ja-JP" altLang="en-US" sz="2400" dirty="0"/>
              <a:t>オラクルとタロット</a:t>
            </a:r>
          </a:p>
        </p:txBody>
      </p:sp>
      <p:sp>
        <p:nvSpPr>
          <p:cNvPr id="4" name="四角形: 角を丸くする 3">
            <a:extLst>
              <a:ext uri="{FF2B5EF4-FFF2-40B4-BE49-F238E27FC236}">
                <a16:creationId xmlns:a16="http://schemas.microsoft.com/office/drawing/2014/main" id="{B6006331-6E69-32CD-441C-1085773B0DAE}"/>
              </a:ext>
            </a:extLst>
          </p:cNvPr>
          <p:cNvSpPr/>
          <p:nvPr/>
        </p:nvSpPr>
        <p:spPr>
          <a:xfrm>
            <a:off x="329061" y="941257"/>
            <a:ext cx="3665316" cy="54016"/>
          </a:xfrm>
          <a:prstGeom prst="roundRect">
            <a:avLst/>
          </a:prstGeom>
          <a:solidFill>
            <a:srgbClr val="E89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21" name="グループ化 20">
            <a:extLst>
              <a:ext uri="{FF2B5EF4-FFF2-40B4-BE49-F238E27FC236}">
                <a16:creationId xmlns:a16="http://schemas.microsoft.com/office/drawing/2014/main" id="{A2AE5D4D-7680-B65B-2729-6A31FE202BC5}"/>
              </a:ext>
            </a:extLst>
          </p:cNvPr>
          <p:cNvGrpSpPr/>
          <p:nvPr/>
        </p:nvGrpSpPr>
        <p:grpSpPr>
          <a:xfrm>
            <a:off x="5351362" y="1336554"/>
            <a:ext cx="2770208" cy="4922151"/>
            <a:chOff x="5351362" y="1332696"/>
            <a:chExt cx="2770208" cy="4922151"/>
          </a:xfrm>
        </p:grpSpPr>
        <p:sp>
          <p:nvSpPr>
            <p:cNvPr id="7" name="テキスト ボックス 6">
              <a:extLst>
                <a:ext uri="{FF2B5EF4-FFF2-40B4-BE49-F238E27FC236}">
                  <a16:creationId xmlns:a16="http://schemas.microsoft.com/office/drawing/2014/main" id="{08E9AD99-2A05-5223-5ABE-3D54591796C6}"/>
                </a:ext>
              </a:extLst>
            </p:cNvPr>
            <p:cNvSpPr txBox="1"/>
            <p:nvPr/>
          </p:nvSpPr>
          <p:spPr>
            <a:xfrm>
              <a:off x="5351362" y="4134908"/>
              <a:ext cx="2770208" cy="2119939"/>
            </a:xfrm>
            <a:prstGeom prst="rect">
              <a:avLst/>
            </a:prstGeom>
            <a:noFill/>
          </p:spPr>
          <p:txBody>
            <a:bodyPr wrap="square" rtlCol="0">
              <a:spAutoFit/>
            </a:bodyPr>
            <a:lstStyle/>
            <a:p>
              <a:pPr>
                <a:lnSpc>
                  <a:spcPct val="15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様々なオラクルカードが世にあり、描かれている柄も枚数もそれぞれ異なります。女性的な励ましや寄り添うのが得意</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p:txBody>
        </p:sp>
        <p:pic>
          <p:nvPicPr>
            <p:cNvPr id="10" name="図 9" descr="ピザの箱&#10;&#10;低い精度で自動的に生成された説明">
              <a:extLst>
                <a:ext uri="{FF2B5EF4-FFF2-40B4-BE49-F238E27FC236}">
                  <a16:creationId xmlns:a16="http://schemas.microsoft.com/office/drawing/2014/main" id="{DC87DB8B-138E-CD09-4CAA-651F183C1B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0448" y="1332696"/>
              <a:ext cx="2732037" cy="1826228"/>
            </a:xfrm>
            <a:prstGeom prst="rect">
              <a:avLst/>
            </a:prstGeom>
          </p:spPr>
        </p:pic>
        <p:grpSp>
          <p:nvGrpSpPr>
            <p:cNvPr id="17" name="グループ化 16">
              <a:extLst>
                <a:ext uri="{FF2B5EF4-FFF2-40B4-BE49-F238E27FC236}">
                  <a16:creationId xmlns:a16="http://schemas.microsoft.com/office/drawing/2014/main" id="{792F3F9A-7D06-CA57-193A-57B929B2411D}"/>
                </a:ext>
              </a:extLst>
            </p:cNvPr>
            <p:cNvGrpSpPr/>
            <p:nvPr/>
          </p:nvGrpSpPr>
          <p:grpSpPr>
            <a:xfrm>
              <a:off x="5646517" y="3428926"/>
              <a:ext cx="2179899" cy="435980"/>
              <a:chOff x="1080304" y="3715473"/>
              <a:chExt cx="2179899" cy="435980"/>
            </a:xfrm>
            <a:solidFill>
              <a:srgbClr val="E89090"/>
            </a:solidFill>
          </p:grpSpPr>
          <p:sp>
            <p:nvSpPr>
              <p:cNvPr id="18" name="四角形: 角を丸くする 17">
                <a:extLst>
                  <a:ext uri="{FF2B5EF4-FFF2-40B4-BE49-F238E27FC236}">
                    <a16:creationId xmlns:a16="http://schemas.microsoft.com/office/drawing/2014/main" id="{A596EA11-2E08-A397-1B4F-3056A2F5DBF2}"/>
                  </a:ext>
                </a:extLst>
              </p:cNvPr>
              <p:cNvSpPr/>
              <p:nvPr/>
            </p:nvSpPr>
            <p:spPr>
              <a:xfrm>
                <a:off x="1080304" y="3715473"/>
                <a:ext cx="2179899" cy="43598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C0040745-0633-C255-A1C7-D760457F3DD9}"/>
                  </a:ext>
                </a:extLst>
              </p:cNvPr>
              <p:cNvSpPr txBox="1"/>
              <p:nvPr/>
            </p:nvSpPr>
            <p:spPr>
              <a:xfrm>
                <a:off x="1080304" y="3748797"/>
                <a:ext cx="2179899" cy="369332"/>
              </a:xfrm>
              <a:prstGeom prst="rect">
                <a:avLst/>
              </a:prstGeom>
              <a:grpFill/>
            </p:spPr>
            <p:txBody>
              <a:bodyPr wrap="square" rtlCol="0">
                <a:spAutoFit/>
              </a:bodyPr>
              <a:lstStyle/>
              <a:p>
                <a:pPr algn="dist"/>
                <a:r>
                  <a:rPr kumimoji="1" lang="ja-JP" altLang="en-US" dirty="0">
                    <a:solidFill>
                      <a:schemeClr val="bg1"/>
                    </a:solidFill>
                    <a:latin typeface="FOT-筑紫A丸ゴシック Std B" panose="02020700000000000000" pitchFamily="18" charset="-128"/>
                    <a:ea typeface="FOT-筑紫A丸ゴシック Std B" panose="02020700000000000000" pitchFamily="18" charset="-128"/>
                  </a:rPr>
                  <a:t>オラクルカード</a:t>
                </a:r>
              </a:p>
            </p:txBody>
          </p:sp>
        </p:grpSp>
      </p:grpSp>
      <p:grpSp>
        <p:nvGrpSpPr>
          <p:cNvPr id="25" name="グループ化 24">
            <a:extLst>
              <a:ext uri="{FF2B5EF4-FFF2-40B4-BE49-F238E27FC236}">
                <a16:creationId xmlns:a16="http://schemas.microsoft.com/office/drawing/2014/main" id="{0606B7DE-C807-AE4B-89E8-323711422B4E}"/>
              </a:ext>
            </a:extLst>
          </p:cNvPr>
          <p:cNvGrpSpPr/>
          <p:nvPr/>
        </p:nvGrpSpPr>
        <p:grpSpPr>
          <a:xfrm>
            <a:off x="879676" y="1336554"/>
            <a:ext cx="2850535" cy="4872571"/>
            <a:chOff x="879676" y="1332696"/>
            <a:chExt cx="2850535" cy="4872571"/>
          </a:xfrm>
        </p:grpSpPr>
        <p:pic>
          <p:nvPicPr>
            <p:cNvPr id="8" name="図 7" descr="テキスト, クイーン が含まれている画像&#10;&#10;自動的に生成された説明">
              <a:extLst>
                <a:ext uri="{FF2B5EF4-FFF2-40B4-BE49-F238E27FC236}">
                  <a16:creationId xmlns:a16="http://schemas.microsoft.com/office/drawing/2014/main" id="{B11D72FB-EE92-2ED7-DF0C-6CD25A2D6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272" y="1332696"/>
              <a:ext cx="2739342" cy="1826228"/>
            </a:xfrm>
            <a:prstGeom prst="rect">
              <a:avLst/>
            </a:prstGeom>
          </p:spPr>
        </p:pic>
        <p:grpSp>
          <p:nvGrpSpPr>
            <p:cNvPr id="14" name="グループ化 13">
              <a:extLst>
                <a:ext uri="{FF2B5EF4-FFF2-40B4-BE49-F238E27FC236}">
                  <a16:creationId xmlns:a16="http://schemas.microsoft.com/office/drawing/2014/main" id="{3E745E5C-3D71-3D9A-178A-E0C0976C33B7}"/>
                </a:ext>
              </a:extLst>
            </p:cNvPr>
            <p:cNvGrpSpPr/>
            <p:nvPr/>
          </p:nvGrpSpPr>
          <p:grpSpPr>
            <a:xfrm>
              <a:off x="1214994" y="3404136"/>
              <a:ext cx="2179899" cy="435980"/>
              <a:chOff x="1080304" y="3715473"/>
              <a:chExt cx="2179899" cy="435980"/>
            </a:xfrm>
            <a:solidFill>
              <a:srgbClr val="82AC8F"/>
            </a:solidFill>
          </p:grpSpPr>
          <p:sp>
            <p:nvSpPr>
              <p:cNvPr id="15" name="四角形: 角を丸くする 14">
                <a:extLst>
                  <a:ext uri="{FF2B5EF4-FFF2-40B4-BE49-F238E27FC236}">
                    <a16:creationId xmlns:a16="http://schemas.microsoft.com/office/drawing/2014/main" id="{32CC1B40-C25C-9D39-30E6-6C1037AB0BF5}"/>
                  </a:ext>
                </a:extLst>
              </p:cNvPr>
              <p:cNvSpPr/>
              <p:nvPr/>
            </p:nvSpPr>
            <p:spPr>
              <a:xfrm>
                <a:off x="1080304" y="3715473"/>
                <a:ext cx="2179899" cy="43598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2A9A7F5-2620-B2E1-75C4-D43C9F1FF18B}"/>
                  </a:ext>
                </a:extLst>
              </p:cNvPr>
              <p:cNvSpPr txBox="1"/>
              <p:nvPr/>
            </p:nvSpPr>
            <p:spPr>
              <a:xfrm>
                <a:off x="1080304" y="3748797"/>
                <a:ext cx="2179899" cy="369332"/>
              </a:xfrm>
              <a:prstGeom prst="rect">
                <a:avLst/>
              </a:prstGeom>
              <a:grpFill/>
            </p:spPr>
            <p:txBody>
              <a:bodyPr wrap="square" rtlCol="0">
                <a:spAutoFit/>
              </a:bodyPr>
              <a:lstStyle/>
              <a:p>
                <a:pPr algn="dist"/>
                <a:r>
                  <a:rPr kumimoji="1" lang="ja-JP" altLang="en-US" dirty="0">
                    <a:solidFill>
                      <a:schemeClr val="bg1"/>
                    </a:solidFill>
                    <a:latin typeface="FOT-筑紫A丸ゴシック Std B" panose="02020700000000000000" pitchFamily="18" charset="-128"/>
                    <a:ea typeface="FOT-筑紫A丸ゴシック Std B" panose="02020700000000000000" pitchFamily="18" charset="-128"/>
                  </a:rPr>
                  <a:t>タロットカード</a:t>
                </a:r>
              </a:p>
            </p:txBody>
          </p:sp>
        </p:grpSp>
        <p:sp>
          <p:nvSpPr>
            <p:cNvPr id="23" name="テキスト ボックス 22">
              <a:extLst>
                <a:ext uri="{FF2B5EF4-FFF2-40B4-BE49-F238E27FC236}">
                  <a16:creationId xmlns:a16="http://schemas.microsoft.com/office/drawing/2014/main" id="{04895D58-957E-ED49-32D4-77B91EE77F35}"/>
                </a:ext>
              </a:extLst>
            </p:cNvPr>
            <p:cNvSpPr txBox="1"/>
            <p:nvPr/>
          </p:nvSpPr>
          <p:spPr>
            <a:xfrm>
              <a:off x="879676" y="4085328"/>
              <a:ext cx="2850535" cy="2119939"/>
            </a:xfrm>
            <a:prstGeom prst="rect">
              <a:avLst/>
            </a:prstGeom>
            <a:noFill/>
          </p:spPr>
          <p:txBody>
            <a:bodyPr wrap="square">
              <a:spAutoFit/>
            </a:bodyPr>
            <a:lstStyle/>
            <a:p>
              <a:pPr>
                <a:lnSpc>
                  <a:spcPct val="15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合計</a:t>
              </a:r>
              <a:r>
                <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rPr>
                <a:t>78</a:t>
              </a: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枚で</a:t>
              </a:r>
              <a:r>
                <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rPr>
                <a:t>1</a:t>
              </a: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セットになっており</a:t>
              </a: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象徴的なモチーフや絵柄が描かれている。</a:t>
              </a: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男性的な具体的なアドバイスが得意</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p:txBody>
        </p:sp>
      </p:grpSp>
    </p:spTree>
    <p:extLst>
      <p:ext uri="{BB962C8B-B14F-4D97-AF65-F5344CB8AC3E}">
        <p14:creationId xmlns:p14="http://schemas.microsoft.com/office/powerpoint/2010/main" val="3248265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BB9B42-E23E-95F2-7135-A28E13A236FD}"/>
              </a:ext>
            </a:extLst>
          </p:cNvPr>
          <p:cNvSpPr>
            <a:spLocks noGrp="1"/>
          </p:cNvSpPr>
          <p:nvPr>
            <p:ph type="title"/>
          </p:nvPr>
        </p:nvSpPr>
        <p:spPr>
          <a:xfrm>
            <a:off x="325968" y="568745"/>
            <a:ext cx="3657600" cy="457397"/>
          </a:xfrm>
        </p:spPr>
        <p:txBody>
          <a:bodyPr/>
          <a:lstStyle/>
          <a:p>
            <a:pPr algn="dist"/>
            <a:r>
              <a:rPr lang="ja-JP" altLang="en-US" sz="1800" dirty="0"/>
              <a:t>エンジェルプリズムカードとは</a:t>
            </a:r>
          </a:p>
        </p:txBody>
      </p:sp>
      <p:pic>
        <p:nvPicPr>
          <p:cNvPr id="6" name="図 5" descr="食品 が含まれている画像&#10;&#10;自動的に生成された説明">
            <a:extLst>
              <a:ext uri="{FF2B5EF4-FFF2-40B4-BE49-F238E27FC236}">
                <a16:creationId xmlns:a16="http://schemas.microsoft.com/office/drawing/2014/main" id="{3929F58D-DAE7-A8F6-142D-79523A98F7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695" y="2448736"/>
            <a:ext cx="3332892" cy="2227869"/>
          </a:xfrm>
          <a:prstGeom prst="rect">
            <a:avLst/>
          </a:prstGeom>
        </p:spPr>
      </p:pic>
      <p:sp>
        <p:nvSpPr>
          <p:cNvPr id="7" name="テキスト ボックス 6">
            <a:extLst>
              <a:ext uri="{FF2B5EF4-FFF2-40B4-BE49-F238E27FC236}">
                <a16:creationId xmlns:a16="http://schemas.microsoft.com/office/drawing/2014/main" id="{1B79493D-6787-067A-F062-E4AD11F9359F}"/>
              </a:ext>
            </a:extLst>
          </p:cNvPr>
          <p:cNvSpPr txBox="1"/>
          <p:nvPr/>
        </p:nvSpPr>
        <p:spPr>
          <a:xfrm>
            <a:off x="4348223" y="2502701"/>
            <a:ext cx="4352082" cy="2119939"/>
          </a:xfrm>
          <a:prstGeom prst="rect">
            <a:avLst/>
          </a:prstGeom>
          <a:noFill/>
        </p:spPr>
        <p:txBody>
          <a:bodyPr wrap="square" rtlCol="0">
            <a:spAutoFit/>
          </a:bodyPr>
          <a:lstStyle/>
          <a:p>
            <a:pPr>
              <a:lnSpc>
                <a:spcPct val="15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「エンジェルプリズムカード」とは</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15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虹の祝福を受けた</a:t>
            </a:r>
            <a:r>
              <a:rPr lang="en-US" altLang="ja-JP" dirty="0">
                <a:solidFill>
                  <a:srgbClr val="696A6E"/>
                </a:solidFill>
                <a:latin typeface="FOT-筑紫A丸ゴシック Std B" panose="02020700000000000000" pitchFamily="18" charset="-128"/>
                <a:ea typeface="FOT-筑紫A丸ゴシック Std B" panose="02020700000000000000" pitchFamily="18" charset="-128"/>
              </a:rPr>
              <a:t>44</a:t>
            </a: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枚のカードたちです。</a:t>
            </a:r>
            <a:endParaRPr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150000"/>
              </a:lnSpc>
            </a:pP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15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名前の通り虹色の美しい輝きと共にあなたのためにメッセージを届けてくれます。</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p:txBody>
      </p:sp>
    </p:spTree>
    <p:extLst>
      <p:ext uri="{BB962C8B-B14F-4D97-AF65-F5344CB8AC3E}">
        <p14:creationId xmlns:p14="http://schemas.microsoft.com/office/powerpoint/2010/main" val="2184124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BB9B42-E23E-95F2-7135-A28E13A236FD}"/>
              </a:ext>
            </a:extLst>
          </p:cNvPr>
          <p:cNvSpPr>
            <a:spLocks noGrp="1"/>
          </p:cNvSpPr>
          <p:nvPr>
            <p:ph type="title"/>
          </p:nvPr>
        </p:nvSpPr>
        <p:spPr/>
        <p:txBody>
          <a:bodyPr/>
          <a:lstStyle/>
          <a:p>
            <a:pPr algn="dist"/>
            <a:r>
              <a:rPr lang="ja-JP" altLang="en-US" sz="2000" dirty="0"/>
              <a:t>リーディングポイント：１</a:t>
            </a:r>
          </a:p>
        </p:txBody>
      </p:sp>
      <p:sp>
        <p:nvSpPr>
          <p:cNvPr id="7" name="テキスト ボックス 6">
            <a:extLst>
              <a:ext uri="{FF2B5EF4-FFF2-40B4-BE49-F238E27FC236}">
                <a16:creationId xmlns:a16="http://schemas.microsoft.com/office/drawing/2014/main" id="{1B79493D-6787-067A-F062-E4AD11F9359F}"/>
              </a:ext>
            </a:extLst>
          </p:cNvPr>
          <p:cNvSpPr txBox="1"/>
          <p:nvPr/>
        </p:nvSpPr>
        <p:spPr>
          <a:xfrm>
            <a:off x="1493725" y="4620476"/>
            <a:ext cx="6156549" cy="1115818"/>
          </a:xfrm>
          <a:prstGeom prst="rect">
            <a:avLst/>
          </a:prstGeom>
          <a:noFill/>
        </p:spPr>
        <p:txBody>
          <a:bodyPr wrap="square" rtlCol="0">
            <a:spAutoFit/>
          </a:bodyPr>
          <a:lstStyle/>
          <a:p>
            <a:pPr algn="ctr">
              <a:lnSpc>
                <a:spcPct val="20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リーディングの最中に感じたことは</a:t>
            </a: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全て正解です</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gn="ct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この時間は全肯定していきましょう</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p:txBody>
      </p:sp>
      <p:pic>
        <p:nvPicPr>
          <p:cNvPr id="15" name="図 14" descr="シャツ, 挿絵 が含まれている画像&#10;&#10;自動的に生成された説明">
            <a:extLst>
              <a:ext uri="{FF2B5EF4-FFF2-40B4-BE49-F238E27FC236}">
                <a16:creationId xmlns:a16="http://schemas.microsoft.com/office/drawing/2014/main" id="{18259945-AD22-DC05-293B-3E74DFFBB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025" y="1824434"/>
            <a:ext cx="3335867" cy="2501775"/>
          </a:xfrm>
          <a:prstGeom prst="rect">
            <a:avLst/>
          </a:prstGeom>
        </p:spPr>
      </p:pic>
      <p:pic>
        <p:nvPicPr>
          <p:cNvPr id="17" name="図 16">
            <a:extLst>
              <a:ext uri="{FF2B5EF4-FFF2-40B4-BE49-F238E27FC236}">
                <a16:creationId xmlns:a16="http://schemas.microsoft.com/office/drawing/2014/main" id="{E24BF044-2E0A-EE0A-E0E9-9309EC2A3F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8110" y="1824434"/>
            <a:ext cx="3335867" cy="2501775"/>
          </a:xfrm>
          <a:prstGeom prst="rect">
            <a:avLst/>
          </a:prstGeom>
        </p:spPr>
      </p:pic>
    </p:spTree>
    <p:extLst>
      <p:ext uri="{BB962C8B-B14F-4D97-AF65-F5344CB8AC3E}">
        <p14:creationId xmlns:p14="http://schemas.microsoft.com/office/powerpoint/2010/main" val="1484874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BB9B42-E23E-95F2-7135-A28E13A236FD}"/>
              </a:ext>
            </a:extLst>
          </p:cNvPr>
          <p:cNvSpPr>
            <a:spLocks noGrp="1"/>
          </p:cNvSpPr>
          <p:nvPr>
            <p:ph type="title"/>
          </p:nvPr>
        </p:nvSpPr>
        <p:spPr/>
        <p:txBody>
          <a:bodyPr/>
          <a:lstStyle/>
          <a:p>
            <a:pPr algn="dist"/>
            <a:r>
              <a:rPr lang="ja-JP" altLang="en-US" sz="2000" dirty="0"/>
              <a:t>リーディングポイント：</a:t>
            </a:r>
            <a:r>
              <a:rPr lang="en-US" altLang="ja-JP" sz="2000" dirty="0"/>
              <a:t>2</a:t>
            </a:r>
            <a:endParaRPr lang="ja-JP" altLang="en-US" sz="2000" dirty="0"/>
          </a:p>
        </p:txBody>
      </p:sp>
      <p:sp>
        <p:nvSpPr>
          <p:cNvPr id="7" name="テキスト ボックス 6">
            <a:extLst>
              <a:ext uri="{FF2B5EF4-FFF2-40B4-BE49-F238E27FC236}">
                <a16:creationId xmlns:a16="http://schemas.microsoft.com/office/drawing/2014/main" id="{1B79493D-6787-067A-F062-E4AD11F9359F}"/>
              </a:ext>
            </a:extLst>
          </p:cNvPr>
          <p:cNvSpPr txBox="1"/>
          <p:nvPr/>
        </p:nvSpPr>
        <p:spPr>
          <a:xfrm>
            <a:off x="4462148" y="2040093"/>
            <a:ext cx="4352082" cy="2777812"/>
          </a:xfrm>
          <a:prstGeom prst="rect">
            <a:avLst/>
          </a:prstGeom>
          <a:noFill/>
        </p:spPr>
        <p:txBody>
          <a:bodyPr wrap="square" rtlCol="0">
            <a:spAutoFit/>
          </a:bodyPr>
          <a:lstStyle/>
          <a:p>
            <a:pP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リーディングで重要なことは</a:t>
            </a:r>
            <a:endParaRPr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kumimoji="1" lang="ja-JP" altLang="en-US" dirty="0">
                <a:solidFill>
                  <a:srgbClr val="E89090"/>
                </a:solidFill>
                <a:latin typeface="FOT-筑紫A丸ゴシック Std B" panose="02020700000000000000" pitchFamily="18" charset="-128"/>
                <a:ea typeface="FOT-筑紫A丸ゴシック Std B" panose="02020700000000000000" pitchFamily="18" charset="-128"/>
              </a:rPr>
              <a:t>「質問力」</a:t>
            </a:r>
            <a:endParaRPr kumimoji="1" lang="en-US" altLang="ja-JP" dirty="0">
              <a:solidFill>
                <a:srgbClr val="E89090"/>
              </a:solidFill>
              <a:latin typeface="FOT-筑紫A丸ゴシック Std B" panose="02020700000000000000" pitchFamily="18" charset="-128"/>
              <a:ea typeface="FOT-筑紫A丸ゴシック Std B" panose="02020700000000000000" pitchFamily="18" charset="-128"/>
            </a:endParaRPr>
          </a:p>
          <a:p>
            <a:pP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一緒に本当の望みや本当に思っていることはなんなのか言語化していくことを</a:t>
            </a:r>
            <a:endParaRPr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一緒に行っていきます。</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p:txBody>
      </p:sp>
      <p:pic>
        <p:nvPicPr>
          <p:cNvPr id="6" name="図 5" descr="シャツ が含まれている画像&#10;&#10;自動的に生成された説明">
            <a:extLst>
              <a:ext uri="{FF2B5EF4-FFF2-40B4-BE49-F238E27FC236}">
                <a16:creationId xmlns:a16="http://schemas.microsoft.com/office/drawing/2014/main" id="{68A7C832-EC60-6A9E-8891-6FADB0CA0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547" y="1732948"/>
            <a:ext cx="4523030" cy="3392103"/>
          </a:xfrm>
          <a:prstGeom prst="rect">
            <a:avLst/>
          </a:prstGeom>
        </p:spPr>
      </p:pic>
    </p:spTree>
    <p:extLst>
      <p:ext uri="{BB962C8B-B14F-4D97-AF65-F5344CB8AC3E}">
        <p14:creationId xmlns:p14="http://schemas.microsoft.com/office/powerpoint/2010/main" val="642997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BB9B42-E23E-95F2-7135-A28E13A236FD}"/>
              </a:ext>
            </a:extLst>
          </p:cNvPr>
          <p:cNvSpPr>
            <a:spLocks noGrp="1"/>
          </p:cNvSpPr>
          <p:nvPr>
            <p:ph type="title"/>
          </p:nvPr>
        </p:nvSpPr>
        <p:spPr/>
        <p:txBody>
          <a:bodyPr/>
          <a:lstStyle/>
          <a:p>
            <a:r>
              <a:rPr lang="ja-JP" altLang="en-US" sz="2000" dirty="0"/>
              <a:t>リーディングの内容は</a:t>
            </a:r>
            <a:r>
              <a:rPr lang="en-US" altLang="ja-JP" sz="2000" dirty="0"/>
              <a:t>?</a:t>
            </a:r>
            <a:endParaRPr lang="ja-JP" altLang="en-US" sz="2000" dirty="0"/>
          </a:p>
        </p:txBody>
      </p:sp>
      <p:sp>
        <p:nvSpPr>
          <p:cNvPr id="7" name="テキスト ボックス 6">
            <a:extLst>
              <a:ext uri="{FF2B5EF4-FFF2-40B4-BE49-F238E27FC236}">
                <a16:creationId xmlns:a16="http://schemas.microsoft.com/office/drawing/2014/main" id="{1B79493D-6787-067A-F062-E4AD11F9359F}"/>
              </a:ext>
            </a:extLst>
          </p:cNvPr>
          <p:cNvSpPr txBox="1"/>
          <p:nvPr/>
        </p:nvSpPr>
        <p:spPr>
          <a:xfrm>
            <a:off x="4348223" y="2594092"/>
            <a:ext cx="4352082" cy="1669816"/>
          </a:xfrm>
          <a:prstGeom prst="rect">
            <a:avLst/>
          </a:prstGeom>
          <a:noFill/>
        </p:spPr>
        <p:txBody>
          <a:bodyPr wrap="square" rtlCol="0">
            <a:spAutoFit/>
          </a:bodyPr>
          <a:lstStyle/>
          <a:p>
            <a:pP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家族・恋愛・結婚・夫婦・人間関係</a:t>
            </a:r>
            <a:endParaRPr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仕事・キャリア・人生など</a:t>
            </a: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あなたが</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気になることを何でも聞いてみよう</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p:txBody>
      </p:sp>
      <p:pic>
        <p:nvPicPr>
          <p:cNvPr id="4" name="図 3">
            <a:extLst>
              <a:ext uri="{FF2B5EF4-FFF2-40B4-BE49-F238E27FC236}">
                <a16:creationId xmlns:a16="http://schemas.microsoft.com/office/drawing/2014/main" id="{35F2C722-0BBA-96AB-0BCA-7631120119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59" y="1259632"/>
            <a:ext cx="2006357" cy="2675141"/>
          </a:xfrm>
          <a:prstGeom prst="rect">
            <a:avLst/>
          </a:prstGeom>
        </p:spPr>
      </p:pic>
      <p:pic>
        <p:nvPicPr>
          <p:cNvPr id="6" name="図 5" descr="ドレス, シャツ が含まれている画像&#10;&#10;自動的に生成された説明">
            <a:extLst>
              <a:ext uri="{FF2B5EF4-FFF2-40B4-BE49-F238E27FC236}">
                <a16:creationId xmlns:a16="http://schemas.microsoft.com/office/drawing/2014/main" id="{0C2CA1F8-782E-5CC4-8380-A63F2F9BF3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5135" y="1712080"/>
            <a:ext cx="861869" cy="3913828"/>
          </a:xfrm>
          <a:prstGeom prst="rect">
            <a:avLst/>
          </a:prstGeom>
        </p:spPr>
      </p:pic>
      <p:pic>
        <p:nvPicPr>
          <p:cNvPr id="12" name="図 11">
            <a:extLst>
              <a:ext uri="{FF2B5EF4-FFF2-40B4-BE49-F238E27FC236}">
                <a16:creationId xmlns:a16="http://schemas.microsoft.com/office/drawing/2014/main" id="{847FFE67-4533-4F6D-5620-E0161D69EC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4171" y="3535571"/>
            <a:ext cx="2150125" cy="1612513"/>
          </a:xfrm>
          <a:prstGeom prst="rect">
            <a:avLst/>
          </a:prstGeom>
        </p:spPr>
      </p:pic>
      <p:pic>
        <p:nvPicPr>
          <p:cNvPr id="14" name="図 13">
            <a:extLst>
              <a:ext uri="{FF2B5EF4-FFF2-40B4-BE49-F238E27FC236}">
                <a16:creationId xmlns:a16="http://schemas.microsoft.com/office/drawing/2014/main" id="{47ED132C-00D6-F60F-69A7-75BEF924A3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747498" y="3867961"/>
            <a:ext cx="3493856" cy="2620261"/>
          </a:xfrm>
          <a:prstGeom prst="rect">
            <a:avLst/>
          </a:prstGeom>
        </p:spPr>
      </p:pic>
    </p:spTree>
    <p:extLst>
      <p:ext uri="{BB962C8B-B14F-4D97-AF65-F5344CB8AC3E}">
        <p14:creationId xmlns:p14="http://schemas.microsoft.com/office/powerpoint/2010/main" val="565194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BB9B42-E23E-95F2-7135-A28E13A236FD}"/>
              </a:ext>
            </a:extLst>
          </p:cNvPr>
          <p:cNvSpPr>
            <a:spLocks noGrp="1"/>
          </p:cNvSpPr>
          <p:nvPr>
            <p:ph type="title"/>
          </p:nvPr>
        </p:nvSpPr>
        <p:spPr>
          <a:xfrm>
            <a:off x="833132" y="568745"/>
            <a:ext cx="2874625" cy="457397"/>
          </a:xfrm>
        </p:spPr>
        <p:txBody>
          <a:bodyPr/>
          <a:lstStyle/>
          <a:p>
            <a:r>
              <a:rPr lang="ja-JP" altLang="en-US" sz="2000" dirty="0"/>
              <a:t>リーディングのお約束</a:t>
            </a:r>
          </a:p>
        </p:txBody>
      </p:sp>
      <p:sp>
        <p:nvSpPr>
          <p:cNvPr id="7" name="テキスト ボックス 6">
            <a:extLst>
              <a:ext uri="{FF2B5EF4-FFF2-40B4-BE49-F238E27FC236}">
                <a16:creationId xmlns:a16="http://schemas.microsoft.com/office/drawing/2014/main" id="{1B79493D-6787-067A-F062-E4AD11F9359F}"/>
              </a:ext>
            </a:extLst>
          </p:cNvPr>
          <p:cNvSpPr txBox="1"/>
          <p:nvPr/>
        </p:nvSpPr>
        <p:spPr>
          <a:xfrm>
            <a:off x="4572000" y="2040094"/>
            <a:ext cx="4352082" cy="2777812"/>
          </a:xfrm>
          <a:prstGeom prst="rect">
            <a:avLst/>
          </a:prstGeom>
          <a:noFill/>
        </p:spPr>
        <p:txBody>
          <a:bodyPr wrap="square" rtlCol="0">
            <a:spAutoFit/>
          </a:bodyPr>
          <a:lstStyle/>
          <a:p>
            <a:pP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自分以外の他人を占うこと</a:t>
            </a:r>
            <a:endParaRPr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他人の不幸を望む質問</a:t>
            </a:r>
            <a:endParaRPr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災害を予知させるような質問</a:t>
            </a:r>
            <a:endParaRPr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lang="ja-JP" altLang="en-US" dirty="0">
                <a:solidFill>
                  <a:srgbClr val="696A6E"/>
                </a:solidFill>
                <a:latin typeface="FOT-筑紫A丸ゴシック Std B" panose="02020700000000000000" pitchFamily="18" charset="-128"/>
                <a:ea typeface="FOT-筑紫A丸ゴシック Std B" panose="02020700000000000000" pitchFamily="18" charset="-128"/>
              </a:rPr>
              <a:t>人の生死にかかわる質問</a:t>
            </a:r>
            <a:endParaRPr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a:p>
            <a:pPr>
              <a:lnSpc>
                <a:spcPct val="200000"/>
              </a:lnSpc>
            </a:pPr>
            <a:r>
              <a:rPr kumimoji="1" lang="ja-JP" altLang="en-US" dirty="0">
                <a:solidFill>
                  <a:srgbClr val="696A6E"/>
                </a:solidFill>
                <a:latin typeface="FOT-筑紫A丸ゴシック Std B" panose="02020700000000000000" pitchFamily="18" charset="-128"/>
                <a:ea typeface="FOT-筑紫A丸ゴシック Std B" panose="02020700000000000000" pitchFamily="18" charset="-128"/>
              </a:rPr>
              <a:t>病気に関すること</a:t>
            </a:r>
            <a:endParaRPr kumimoji="1" lang="en-US" altLang="ja-JP" dirty="0">
              <a:solidFill>
                <a:srgbClr val="696A6E"/>
              </a:solidFill>
              <a:latin typeface="FOT-筑紫A丸ゴシック Std B" panose="02020700000000000000" pitchFamily="18" charset="-128"/>
              <a:ea typeface="FOT-筑紫A丸ゴシック Std B" panose="02020700000000000000" pitchFamily="18" charset="-128"/>
            </a:endParaRPr>
          </a:p>
        </p:txBody>
      </p:sp>
      <p:pic>
        <p:nvPicPr>
          <p:cNvPr id="11" name="図 10" descr="挿絵, シャツ が含まれている画像&#10;&#10;自動的に生成された説明">
            <a:extLst>
              <a:ext uri="{FF2B5EF4-FFF2-40B4-BE49-F238E27FC236}">
                <a16:creationId xmlns:a16="http://schemas.microsoft.com/office/drawing/2014/main" id="{040421F6-6A7C-AE5A-66FC-13B4049240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593" y="1914542"/>
            <a:ext cx="3871346" cy="2903364"/>
          </a:xfrm>
          <a:prstGeom prst="rect">
            <a:avLst/>
          </a:prstGeom>
        </p:spPr>
      </p:pic>
    </p:spTree>
    <p:extLst>
      <p:ext uri="{BB962C8B-B14F-4D97-AF65-F5344CB8AC3E}">
        <p14:creationId xmlns:p14="http://schemas.microsoft.com/office/powerpoint/2010/main" val="1928471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72A7C000-70F7-C21A-38DA-1882A3F2B830}"/>
              </a:ext>
            </a:extLst>
          </p:cNvPr>
          <p:cNvSpPr/>
          <p:nvPr/>
        </p:nvSpPr>
        <p:spPr>
          <a:xfrm>
            <a:off x="1115028" y="2704618"/>
            <a:ext cx="6885972" cy="902825"/>
          </a:xfrm>
          <a:prstGeom prst="rect">
            <a:avLst/>
          </a:prstGeom>
          <a:solidFill>
            <a:srgbClr val="F1C1C1"/>
          </a:solidFill>
          <a:ln w="12700">
            <a:solidFill>
              <a:srgbClr val="FA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C6CC645-9595-4794-83B7-397A84E6DA86}"/>
              </a:ext>
            </a:extLst>
          </p:cNvPr>
          <p:cNvSpPr>
            <a:spLocks noGrp="1"/>
          </p:cNvSpPr>
          <p:nvPr>
            <p:ph type="ctrTitle"/>
          </p:nvPr>
        </p:nvSpPr>
        <p:spPr>
          <a:xfrm>
            <a:off x="2129368" y="2801586"/>
            <a:ext cx="4652432" cy="708889"/>
          </a:xfrm>
        </p:spPr>
        <p:txBody>
          <a:bodyPr>
            <a:normAutofit/>
          </a:bodyPr>
          <a:lstStyle/>
          <a:p>
            <a:pPr algn="dist"/>
            <a:r>
              <a:rPr lang="ja-JP" altLang="en-US" sz="4000" spc="600" dirty="0">
                <a:solidFill>
                  <a:schemeClr val="bg1"/>
                </a:solidFill>
              </a:rPr>
              <a:t>質問</a:t>
            </a:r>
            <a:endParaRPr kumimoji="1" lang="ja-JP" altLang="en-US" sz="4000" spc="600" dirty="0">
              <a:solidFill>
                <a:schemeClr val="bg1"/>
              </a:solidFill>
            </a:endParaRPr>
          </a:p>
        </p:txBody>
      </p:sp>
    </p:spTree>
    <p:extLst>
      <p:ext uri="{BB962C8B-B14F-4D97-AF65-F5344CB8AC3E}">
        <p14:creationId xmlns:p14="http://schemas.microsoft.com/office/powerpoint/2010/main" val="372984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72A7C000-70F7-C21A-38DA-1882A3F2B830}"/>
              </a:ext>
            </a:extLst>
          </p:cNvPr>
          <p:cNvSpPr/>
          <p:nvPr/>
        </p:nvSpPr>
        <p:spPr>
          <a:xfrm>
            <a:off x="1115028" y="2704618"/>
            <a:ext cx="6885972" cy="902825"/>
          </a:xfrm>
          <a:prstGeom prst="rect">
            <a:avLst/>
          </a:prstGeom>
          <a:solidFill>
            <a:srgbClr val="F1C1C1"/>
          </a:solidFill>
          <a:ln w="12700">
            <a:solidFill>
              <a:srgbClr val="FA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C6CC645-9595-4794-83B7-397A84E6DA86}"/>
              </a:ext>
            </a:extLst>
          </p:cNvPr>
          <p:cNvSpPr>
            <a:spLocks noGrp="1"/>
          </p:cNvSpPr>
          <p:nvPr>
            <p:ph type="ctrTitle"/>
          </p:nvPr>
        </p:nvSpPr>
        <p:spPr>
          <a:xfrm>
            <a:off x="1115028" y="2801586"/>
            <a:ext cx="6885972" cy="708889"/>
          </a:xfrm>
        </p:spPr>
        <p:txBody>
          <a:bodyPr>
            <a:normAutofit/>
          </a:bodyPr>
          <a:lstStyle/>
          <a:p>
            <a:pPr algn="dist"/>
            <a:r>
              <a:rPr kumimoji="1" lang="ja-JP" altLang="en-US" sz="4000" spc="600" dirty="0">
                <a:solidFill>
                  <a:schemeClr val="bg1"/>
                </a:solidFill>
              </a:rPr>
              <a:t>ネクストアクション</a:t>
            </a:r>
          </a:p>
        </p:txBody>
      </p:sp>
    </p:spTree>
    <p:extLst>
      <p:ext uri="{BB962C8B-B14F-4D97-AF65-F5344CB8AC3E}">
        <p14:creationId xmlns:p14="http://schemas.microsoft.com/office/powerpoint/2010/main" val="33446006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1389</TotalTime>
  <Words>412</Words>
  <Application>Microsoft Office PowerPoint</Application>
  <PresentationFormat>画面に合わせる (4:3)</PresentationFormat>
  <Paragraphs>49</Paragraphs>
  <Slides>12</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FOT-筑紫A丸ゴシック Std B</vt:lpstr>
      <vt:lpstr>游ゴシック</vt:lpstr>
      <vt:lpstr>貂明朝テキスト</vt:lpstr>
      <vt:lpstr>Arial</vt:lpstr>
      <vt:lpstr>Palace Script MT</vt:lpstr>
      <vt:lpstr>Office テーマ</vt:lpstr>
      <vt:lpstr>Angel Prism Card Reading</vt:lpstr>
      <vt:lpstr>リーディングセッション</vt:lpstr>
      <vt:lpstr>PowerPoint プレゼンテーション</vt:lpstr>
      <vt:lpstr>カードリーディングとは</vt:lpstr>
      <vt:lpstr>オラクルとタロット</vt:lpstr>
      <vt:lpstr>エンジェルプリズムカードとは</vt:lpstr>
      <vt:lpstr>リーディングポイント：１</vt:lpstr>
      <vt:lpstr>リーディングポイント：2</vt:lpstr>
      <vt:lpstr>リーディングの内容は?</vt:lpstr>
      <vt:lpstr>リーディングのお約束</vt:lpstr>
      <vt:lpstr>質問</vt:lpstr>
      <vt:lpstr>ネクストアクション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Angel Prism Card Reading</dc:title>
  <dc:creator>藤田 友美</dc:creator>
  <cp:lastModifiedBy>藤田 友美</cp:lastModifiedBy>
  <cp:revision>3</cp:revision>
  <dcterms:created xsi:type="dcterms:W3CDTF">2022-09-25T09:12:29Z</dcterms:created>
  <dcterms:modified xsi:type="dcterms:W3CDTF">2023-03-11T12:39:18Z</dcterms:modified>
</cp:coreProperties>
</file>